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12"/>
  </p:notesMasterIdLst>
  <p:sldIdLst>
    <p:sldId id="934" r:id="rId6"/>
    <p:sldId id="1056" r:id="rId7"/>
    <p:sldId id="1058" r:id="rId8"/>
    <p:sldId id="1024" r:id="rId9"/>
    <p:sldId id="67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92CC4-CEF4-45C7-91ED-17DB2AF22BD2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1BCE2-8790-49AA-94DA-6C2D80539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2588" y="4343400"/>
            <a:ext cx="5789612" cy="4114800"/>
          </a:xfrm>
        </p:spPr>
        <p:txBody>
          <a:bodyPr>
            <a:norm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97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2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AC1D-7B21-4DF1-95C5-32C46F50D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26CC1-1C85-4AB3-B529-4C90EBE7E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D1F42-00B4-4901-A366-8F17B98A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FD731-4401-4F95-93EB-BD3B483B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8BC4E-1782-455D-AE00-85AEACAE4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84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21C9-4BEC-46D8-8766-44A7119B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11C96-B4E9-4F7B-8767-5A7060384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B76F1-365F-402F-9DA3-F91C4E33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43FC8-6B5D-4109-9414-AC810866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29C60-89C2-42A8-AEA3-2B2A3959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261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93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HeroYellow">
    <p:bg>
      <p:bgPr>
        <a:solidFill>
          <a:schemeClr val="tx2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03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4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62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72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2773919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29422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1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62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EC01D-EE41-4547-B129-5C6C4856D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CA7E2-6B85-4C74-B177-A4BC0F51B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4B79C-54C9-49E6-8841-7A02B430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42F06-2E48-47A3-8DB9-244A0F9E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907B2-9364-4638-8620-EAF43AC0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8710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0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7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7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92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545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3839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9587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547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546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42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AM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32552"/>
            <a:ext cx="8747367" cy="619016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48630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26" name="Picture 2" descr="Image result for accenture technology logo">
            <a:extLst>
              <a:ext uri="{FF2B5EF4-FFF2-40B4-BE49-F238E27FC236}">
                <a16:creationId xmlns:a16="http://schemas.microsoft.com/office/drawing/2014/main" id="{6210E2A7-76F4-4D70-B85C-1FD98529A8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403" y="0"/>
            <a:ext cx="4225047" cy="73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5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628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574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1625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062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1581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570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8232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3277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184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4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1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698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428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6701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b_SectionIntr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57327" y="1390328"/>
            <a:ext cx="5578475" cy="4581459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0000"/>
              </a:lnSpc>
              <a:defRPr lang="en-US" sz="4999" cap="all" baseline="0" dirty="0" smtClean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0" indent="0">
              <a:buNone/>
              <a:defRPr lang="en-US" dirty="0" smtClean="0"/>
            </a:lvl2pPr>
            <a:lvl3pPr marL="180939" indent="-180939">
              <a:buFont typeface="Arial" panose="020B0604020202020204" pitchFamily="34" charset="0"/>
              <a:buChar char="•"/>
              <a:defRPr lang="en-US" sz="1800" dirty="0" smtClean="0"/>
            </a:lvl3pPr>
            <a:lvl4pPr marL="445999" indent="-265060">
              <a:buFont typeface="Arial" panose="020B0604020202020204" pitchFamily="34" charset="0"/>
              <a:buChar char="–"/>
              <a:defRPr lang="en-US" sz="1800" dirty="0" smtClean="0"/>
            </a:lvl4pPr>
            <a:lvl5pPr marL="638047" indent="-192050">
              <a:buFont typeface="Arial" panose="020B0604020202020204" pitchFamily="34" charset="0"/>
              <a:buChar char="•"/>
              <a:defRPr lang="en-US" sz="1800" dirty="0"/>
            </a:lvl5pPr>
            <a:lvl6pPr marL="903107" indent="-265060">
              <a:buFont typeface="Arial" panose="020B0604020202020204" pitchFamily="34" charset="0"/>
              <a:buChar char="–"/>
              <a:defRPr sz="1800"/>
            </a:lvl6pPr>
          </a:lstStyle>
          <a:p>
            <a:pPr lvl="0"/>
            <a:r>
              <a:rPr lang="en-US"/>
              <a:t>SECTION INTRO</a:t>
            </a:r>
          </a:p>
          <a:p>
            <a:pPr lvl="1"/>
            <a:r>
              <a:rPr lang="en-US"/>
              <a:t>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8220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here 28pt, minimum 20pt and in sentence case. </a:t>
            </a:r>
            <a:br>
              <a:rPr lang="en-US"/>
            </a:br>
            <a:r>
              <a:rPr lang="en-US"/>
              <a:t>Pit as et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aliqui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que mi, </a:t>
            </a:r>
            <a:r>
              <a:rPr lang="en-US" err="1"/>
              <a:t>consequatiae</a:t>
            </a:r>
            <a:r>
              <a:rPr lang="en-US"/>
              <a:t> </a:t>
            </a:r>
            <a:r>
              <a:rPr lang="en-US" err="1"/>
              <a:t>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sitis</a:t>
            </a:r>
            <a:r>
              <a:rPr lang="en-US"/>
              <a:t> </a:t>
            </a:r>
            <a:r>
              <a:rPr lang="en-US" err="1"/>
              <a:t>apictur</a:t>
            </a:r>
            <a:r>
              <a:rPr lang="en-US"/>
              <a:t>, qui </a:t>
            </a:r>
            <a:r>
              <a:rPr lang="en-US" err="1"/>
              <a:t>dolupti</a:t>
            </a:r>
            <a:r>
              <a:rPr lang="en-US"/>
              <a:t> </a:t>
            </a:r>
            <a:r>
              <a:rPr lang="en-US" err="1"/>
              <a:t>asitatia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volecusda</a:t>
            </a:r>
            <a:r>
              <a:rPr lang="en-US"/>
              <a:t> </a:t>
            </a:r>
            <a:r>
              <a:rPr lang="en-US" err="1"/>
              <a:t>consequi</a:t>
            </a:r>
            <a:r>
              <a:rPr lang="en-US"/>
              <a:t> cum </a:t>
            </a:r>
            <a:r>
              <a:rPr lang="en-US" err="1"/>
              <a:t>esedit</a:t>
            </a:r>
            <a:r>
              <a:rPr lang="en-US"/>
              <a:t> </a:t>
            </a:r>
            <a:r>
              <a:rPr lang="en-US" err="1"/>
              <a:t>volorrum</a:t>
            </a:r>
            <a:r>
              <a:rPr lang="en-US"/>
              <a:t> </a:t>
            </a:r>
            <a:br>
              <a:rPr lang="en-US"/>
            </a:br>
            <a:r>
              <a:rPr lang="en-US"/>
              <a:t>que ma </a:t>
            </a:r>
            <a:r>
              <a:rPr lang="en-US" err="1"/>
              <a:t>ius</a:t>
            </a:r>
            <a:r>
              <a:rPr lang="en-US"/>
              <a:t> </a:t>
            </a:r>
            <a:r>
              <a:rPr lang="en-US" err="1"/>
              <a:t>sam</a:t>
            </a:r>
            <a:r>
              <a:rPr lang="en-US"/>
              <a:t> </a:t>
            </a:r>
            <a:r>
              <a:rPr lang="en-US" err="1"/>
              <a:t>simollu</a:t>
            </a:r>
            <a:r>
              <a:rPr lang="en-US"/>
              <a:t> </a:t>
            </a:r>
            <a:r>
              <a:rPr lang="en-US" err="1"/>
              <a:t>ptaestia</a:t>
            </a:r>
            <a:r>
              <a:rPr lang="en-US"/>
              <a:t> </a:t>
            </a:r>
            <a:r>
              <a:rPr lang="en-US" err="1"/>
              <a:t>doluptias</a:t>
            </a:r>
            <a:r>
              <a:rPr lang="en-US"/>
              <a:t> </a:t>
            </a:r>
            <a:r>
              <a:rPr lang="en-US" err="1"/>
              <a:t>dios</a:t>
            </a:r>
            <a:r>
              <a:rPr lang="en-US"/>
              <a:t> </a:t>
            </a:r>
            <a:r>
              <a:rPr lang="en-US" err="1"/>
              <a:t>exerro</a:t>
            </a:r>
            <a:r>
              <a:rPr lang="en-US"/>
              <a:t> </a:t>
            </a:r>
            <a:r>
              <a:rPr lang="en-US" err="1"/>
              <a:t>magnat</a:t>
            </a:r>
            <a:r>
              <a:rPr lang="en-US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9266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here 28pt, minimum 20pt and in sentence case. </a:t>
            </a:r>
            <a:br>
              <a:rPr lang="en-US"/>
            </a:br>
            <a:r>
              <a:rPr lang="en-US"/>
              <a:t>Pit as et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aliqui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que mi, </a:t>
            </a:r>
            <a:r>
              <a:rPr lang="en-US" err="1"/>
              <a:t>consequatiae</a:t>
            </a:r>
            <a:r>
              <a:rPr lang="en-US"/>
              <a:t> </a:t>
            </a:r>
            <a:r>
              <a:rPr lang="en-US" err="1"/>
              <a:t>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sitis</a:t>
            </a:r>
            <a:r>
              <a:rPr lang="en-US"/>
              <a:t> </a:t>
            </a:r>
            <a:r>
              <a:rPr lang="en-US" err="1"/>
              <a:t>apictur</a:t>
            </a:r>
            <a:r>
              <a:rPr lang="en-US"/>
              <a:t>, qui </a:t>
            </a:r>
            <a:r>
              <a:rPr lang="en-US" err="1"/>
              <a:t>dolupti</a:t>
            </a:r>
            <a:r>
              <a:rPr lang="en-US"/>
              <a:t> </a:t>
            </a:r>
            <a:r>
              <a:rPr lang="en-US" err="1"/>
              <a:t>asitatia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volecusda</a:t>
            </a:r>
            <a:r>
              <a:rPr lang="en-US"/>
              <a:t> </a:t>
            </a:r>
            <a:r>
              <a:rPr lang="en-US" err="1"/>
              <a:t>consequi</a:t>
            </a:r>
            <a:r>
              <a:rPr lang="en-US"/>
              <a:t> cum </a:t>
            </a:r>
            <a:r>
              <a:rPr lang="en-US" err="1"/>
              <a:t>esedit</a:t>
            </a:r>
            <a:r>
              <a:rPr lang="en-US"/>
              <a:t> </a:t>
            </a:r>
            <a:r>
              <a:rPr lang="en-US" err="1"/>
              <a:t>volorrum</a:t>
            </a:r>
            <a:r>
              <a:rPr lang="en-US"/>
              <a:t> </a:t>
            </a:r>
            <a:br>
              <a:rPr lang="en-US"/>
            </a:br>
            <a:r>
              <a:rPr lang="en-US"/>
              <a:t>que ma </a:t>
            </a:r>
            <a:r>
              <a:rPr lang="en-US" err="1"/>
              <a:t>ius</a:t>
            </a:r>
            <a:r>
              <a:rPr lang="en-US"/>
              <a:t> </a:t>
            </a:r>
            <a:r>
              <a:rPr lang="en-US" err="1"/>
              <a:t>sam</a:t>
            </a:r>
            <a:r>
              <a:rPr lang="en-US"/>
              <a:t> </a:t>
            </a:r>
            <a:r>
              <a:rPr lang="en-US" err="1"/>
              <a:t>simollu</a:t>
            </a:r>
            <a:r>
              <a:rPr lang="en-US"/>
              <a:t> </a:t>
            </a:r>
            <a:r>
              <a:rPr lang="en-US" err="1"/>
              <a:t>ptaestia</a:t>
            </a:r>
            <a:r>
              <a:rPr lang="en-US"/>
              <a:t> </a:t>
            </a:r>
            <a:r>
              <a:rPr lang="en-US" err="1"/>
              <a:t>doluptias</a:t>
            </a:r>
            <a:r>
              <a:rPr lang="en-US"/>
              <a:t> </a:t>
            </a:r>
            <a:r>
              <a:rPr lang="en-US" err="1"/>
              <a:t>dios</a:t>
            </a:r>
            <a:r>
              <a:rPr lang="en-US"/>
              <a:t> </a:t>
            </a:r>
            <a:r>
              <a:rPr lang="en-US" err="1"/>
              <a:t>exerro</a:t>
            </a:r>
            <a:r>
              <a:rPr lang="en-US"/>
              <a:t> </a:t>
            </a:r>
            <a:r>
              <a:rPr lang="en-US" err="1"/>
              <a:t>magnat</a:t>
            </a:r>
            <a:r>
              <a:rPr lang="en-US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3844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YellowHe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here 28pt, minimum 20pt and in sentence case. </a:t>
            </a:r>
            <a:br>
              <a:rPr lang="en-US"/>
            </a:br>
            <a:r>
              <a:rPr lang="en-US"/>
              <a:t>Pit as et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aliqui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que mi, </a:t>
            </a:r>
            <a:r>
              <a:rPr lang="en-US" err="1"/>
              <a:t>consequatiae</a:t>
            </a:r>
            <a:r>
              <a:rPr lang="en-US"/>
              <a:t> </a:t>
            </a:r>
            <a:r>
              <a:rPr lang="en-US" err="1"/>
              <a:t>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sitis</a:t>
            </a:r>
            <a:r>
              <a:rPr lang="en-US"/>
              <a:t> </a:t>
            </a:r>
            <a:r>
              <a:rPr lang="en-US" err="1"/>
              <a:t>apictur</a:t>
            </a:r>
            <a:r>
              <a:rPr lang="en-US"/>
              <a:t>, qui </a:t>
            </a:r>
            <a:r>
              <a:rPr lang="en-US" err="1"/>
              <a:t>dolupti</a:t>
            </a:r>
            <a:r>
              <a:rPr lang="en-US"/>
              <a:t> </a:t>
            </a:r>
            <a:r>
              <a:rPr lang="en-US" err="1"/>
              <a:t>asitatia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volecusda</a:t>
            </a:r>
            <a:r>
              <a:rPr lang="en-US"/>
              <a:t> </a:t>
            </a:r>
            <a:r>
              <a:rPr lang="en-US" err="1"/>
              <a:t>consequi</a:t>
            </a:r>
            <a:r>
              <a:rPr lang="en-US"/>
              <a:t> cum </a:t>
            </a:r>
            <a:r>
              <a:rPr lang="en-US" err="1"/>
              <a:t>esedit</a:t>
            </a:r>
            <a:r>
              <a:rPr lang="en-US"/>
              <a:t> </a:t>
            </a:r>
            <a:r>
              <a:rPr lang="en-US" err="1"/>
              <a:t>volorrum</a:t>
            </a:r>
            <a:r>
              <a:rPr lang="en-US"/>
              <a:t> </a:t>
            </a:r>
            <a:br>
              <a:rPr lang="en-US"/>
            </a:br>
            <a:r>
              <a:rPr lang="en-US"/>
              <a:t>que ma </a:t>
            </a:r>
            <a:r>
              <a:rPr lang="en-US" err="1"/>
              <a:t>ius</a:t>
            </a:r>
            <a:r>
              <a:rPr lang="en-US"/>
              <a:t> </a:t>
            </a:r>
            <a:r>
              <a:rPr lang="en-US" err="1"/>
              <a:t>sam</a:t>
            </a:r>
            <a:r>
              <a:rPr lang="en-US"/>
              <a:t> </a:t>
            </a:r>
            <a:r>
              <a:rPr lang="en-US" err="1"/>
              <a:t>simollu</a:t>
            </a:r>
            <a:r>
              <a:rPr lang="en-US"/>
              <a:t> </a:t>
            </a:r>
            <a:r>
              <a:rPr lang="en-US" err="1"/>
              <a:t>ptaestia</a:t>
            </a:r>
            <a:r>
              <a:rPr lang="en-US"/>
              <a:t> </a:t>
            </a:r>
            <a:r>
              <a:rPr lang="en-US" err="1"/>
              <a:t>doluptias</a:t>
            </a:r>
            <a:r>
              <a:rPr lang="en-US"/>
              <a:t> </a:t>
            </a:r>
            <a:r>
              <a:rPr lang="en-US" err="1"/>
              <a:t>dios</a:t>
            </a:r>
            <a:r>
              <a:rPr lang="en-US"/>
              <a:t> </a:t>
            </a:r>
            <a:r>
              <a:rPr lang="en-US" err="1"/>
              <a:t>exerro</a:t>
            </a:r>
            <a:r>
              <a:rPr lang="en-US"/>
              <a:t> </a:t>
            </a:r>
            <a:r>
              <a:rPr lang="en-US" err="1"/>
              <a:t>magnat</a:t>
            </a:r>
            <a:r>
              <a:rPr lang="en-US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2746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here 28pt, minimum 20pt and in sentence case. </a:t>
            </a:r>
            <a:br>
              <a:rPr lang="en-US"/>
            </a:br>
            <a:r>
              <a:rPr lang="en-US"/>
              <a:t>Pit as et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aliqui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que mi, </a:t>
            </a:r>
            <a:r>
              <a:rPr lang="en-US" err="1"/>
              <a:t>consequatiae</a:t>
            </a:r>
            <a:r>
              <a:rPr lang="en-US"/>
              <a:t> </a:t>
            </a:r>
            <a:r>
              <a:rPr lang="en-US" err="1"/>
              <a:t>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sitis</a:t>
            </a:r>
            <a:r>
              <a:rPr lang="en-US"/>
              <a:t> </a:t>
            </a:r>
            <a:r>
              <a:rPr lang="en-US" err="1"/>
              <a:t>apictur</a:t>
            </a:r>
            <a:r>
              <a:rPr lang="en-US"/>
              <a:t>, qui </a:t>
            </a:r>
            <a:r>
              <a:rPr lang="en-US" err="1"/>
              <a:t>dolupti</a:t>
            </a:r>
            <a:r>
              <a:rPr lang="en-US"/>
              <a:t> </a:t>
            </a:r>
            <a:r>
              <a:rPr lang="en-US" err="1"/>
              <a:t>asitatia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volecusda</a:t>
            </a:r>
            <a:r>
              <a:rPr lang="en-US"/>
              <a:t> </a:t>
            </a:r>
            <a:r>
              <a:rPr lang="en-US" err="1"/>
              <a:t>consequi</a:t>
            </a:r>
            <a:r>
              <a:rPr lang="en-US"/>
              <a:t> cum </a:t>
            </a:r>
            <a:r>
              <a:rPr lang="en-US" err="1"/>
              <a:t>esedit</a:t>
            </a:r>
            <a:r>
              <a:rPr lang="en-US"/>
              <a:t> </a:t>
            </a:r>
            <a:r>
              <a:rPr lang="en-US" err="1"/>
              <a:t>volorrum</a:t>
            </a:r>
            <a:r>
              <a:rPr lang="en-US"/>
              <a:t> </a:t>
            </a:r>
            <a:br>
              <a:rPr lang="en-US"/>
            </a:br>
            <a:r>
              <a:rPr lang="en-US"/>
              <a:t>que ma </a:t>
            </a:r>
            <a:r>
              <a:rPr lang="en-US" err="1"/>
              <a:t>ius</a:t>
            </a:r>
            <a:r>
              <a:rPr lang="en-US"/>
              <a:t> </a:t>
            </a:r>
            <a:r>
              <a:rPr lang="en-US" err="1"/>
              <a:t>sam</a:t>
            </a:r>
            <a:r>
              <a:rPr lang="en-US"/>
              <a:t> </a:t>
            </a:r>
            <a:r>
              <a:rPr lang="en-US" err="1"/>
              <a:t>simollu</a:t>
            </a:r>
            <a:r>
              <a:rPr lang="en-US"/>
              <a:t> </a:t>
            </a:r>
            <a:r>
              <a:rPr lang="en-US" err="1"/>
              <a:t>ptaestia</a:t>
            </a:r>
            <a:r>
              <a:rPr lang="en-US"/>
              <a:t> </a:t>
            </a:r>
            <a:r>
              <a:rPr lang="en-US" err="1"/>
              <a:t>doluptias</a:t>
            </a:r>
            <a:r>
              <a:rPr lang="en-US"/>
              <a:t> </a:t>
            </a:r>
            <a:r>
              <a:rPr lang="en-US" err="1"/>
              <a:t>dios</a:t>
            </a:r>
            <a:r>
              <a:rPr lang="en-US"/>
              <a:t> </a:t>
            </a:r>
            <a:r>
              <a:rPr lang="en-US" err="1"/>
              <a:t>exerro</a:t>
            </a:r>
            <a:r>
              <a:rPr lang="en-US"/>
              <a:t> </a:t>
            </a:r>
            <a:r>
              <a:rPr lang="en-US" err="1"/>
              <a:t>magnat</a:t>
            </a:r>
            <a:r>
              <a:rPr lang="en-US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4832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here 28pt, minimum 20pt and in sentence case. </a:t>
            </a:r>
            <a:br>
              <a:rPr lang="en-US"/>
            </a:br>
            <a:r>
              <a:rPr lang="en-US"/>
              <a:t>Pit as et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aliqui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que mi, </a:t>
            </a:r>
            <a:r>
              <a:rPr lang="en-US" err="1"/>
              <a:t>consequatiae</a:t>
            </a:r>
            <a:r>
              <a:rPr lang="en-US"/>
              <a:t> </a:t>
            </a:r>
            <a:r>
              <a:rPr lang="en-US" err="1"/>
              <a:t>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sitis</a:t>
            </a:r>
            <a:r>
              <a:rPr lang="en-US"/>
              <a:t> </a:t>
            </a:r>
            <a:r>
              <a:rPr lang="en-US" err="1"/>
              <a:t>apictur</a:t>
            </a:r>
            <a:r>
              <a:rPr lang="en-US"/>
              <a:t>, qui </a:t>
            </a:r>
            <a:r>
              <a:rPr lang="en-US" err="1"/>
              <a:t>dolupti</a:t>
            </a:r>
            <a:r>
              <a:rPr lang="en-US"/>
              <a:t> </a:t>
            </a:r>
            <a:r>
              <a:rPr lang="en-US" err="1"/>
              <a:t>asitatia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volecusda</a:t>
            </a:r>
            <a:r>
              <a:rPr lang="en-US"/>
              <a:t> </a:t>
            </a:r>
            <a:r>
              <a:rPr lang="en-US" err="1"/>
              <a:t>consequi</a:t>
            </a:r>
            <a:r>
              <a:rPr lang="en-US"/>
              <a:t> cum </a:t>
            </a:r>
            <a:r>
              <a:rPr lang="en-US" err="1"/>
              <a:t>esedit</a:t>
            </a:r>
            <a:r>
              <a:rPr lang="en-US"/>
              <a:t> </a:t>
            </a:r>
            <a:r>
              <a:rPr lang="en-US" err="1"/>
              <a:t>volorrum</a:t>
            </a:r>
            <a:r>
              <a:rPr lang="en-US"/>
              <a:t> </a:t>
            </a:r>
            <a:br>
              <a:rPr lang="en-US"/>
            </a:br>
            <a:r>
              <a:rPr lang="en-US"/>
              <a:t>que ma </a:t>
            </a:r>
            <a:r>
              <a:rPr lang="en-US" err="1"/>
              <a:t>ius</a:t>
            </a:r>
            <a:r>
              <a:rPr lang="en-US"/>
              <a:t> </a:t>
            </a:r>
            <a:r>
              <a:rPr lang="en-US" err="1"/>
              <a:t>sam</a:t>
            </a:r>
            <a:r>
              <a:rPr lang="en-US"/>
              <a:t> </a:t>
            </a:r>
            <a:r>
              <a:rPr lang="en-US" err="1"/>
              <a:t>simollu</a:t>
            </a:r>
            <a:r>
              <a:rPr lang="en-US"/>
              <a:t> </a:t>
            </a:r>
            <a:r>
              <a:rPr lang="en-US" err="1"/>
              <a:t>ptaestia</a:t>
            </a:r>
            <a:r>
              <a:rPr lang="en-US"/>
              <a:t> </a:t>
            </a:r>
            <a:r>
              <a:rPr lang="en-US" err="1"/>
              <a:t>doluptias</a:t>
            </a:r>
            <a:r>
              <a:rPr lang="en-US"/>
              <a:t> </a:t>
            </a:r>
            <a:r>
              <a:rPr lang="en-US" err="1"/>
              <a:t>dios</a:t>
            </a:r>
            <a:r>
              <a:rPr lang="en-US"/>
              <a:t> </a:t>
            </a:r>
            <a:r>
              <a:rPr lang="en-US" err="1"/>
              <a:t>exerro</a:t>
            </a:r>
            <a:r>
              <a:rPr lang="en-US"/>
              <a:t> </a:t>
            </a:r>
            <a:r>
              <a:rPr lang="en-US" err="1"/>
              <a:t>magnat</a:t>
            </a:r>
            <a:r>
              <a:rPr lang="en-US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2380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here 28pt, minimum 20pt and in sentence case. </a:t>
            </a:r>
            <a:br>
              <a:rPr lang="en-US"/>
            </a:br>
            <a:r>
              <a:rPr lang="en-US"/>
              <a:t>Pit as et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aliqui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que mi, </a:t>
            </a:r>
            <a:r>
              <a:rPr lang="en-US" err="1"/>
              <a:t>consequatiae</a:t>
            </a:r>
            <a:r>
              <a:rPr lang="en-US"/>
              <a:t> </a:t>
            </a:r>
            <a:r>
              <a:rPr lang="en-US" err="1"/>
              <a:t>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sitis</a:t>
            </a:r>
            <a:r>
              <a:rPr lang="en-US"/>
              <a:t> </a:t>
            </a:r>
            <a:r>
              <a:rPr lang="en-US" err="1"/>
              <a:t>apictur</a:t>
            </a:r>
            <a:r>
              <a:rPr lang="en-US"/>
              <a:t>, qui </a:t>
            </a:r>
            <a:r>
              <a:rPr lang="en-US" err="1"/>
              <a:t>dolupti</a:t>
            </a:r>
            <a:r>
              <a:rPr lang="en-US"/>
              <a:t> </a:t>
            </a:r>
            <a:r>
              <a:rPr lang="en-US" err="1"/>
              <a:t>asitatia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volecusda</a:t>
            </a:r>
            <a:r>
              <a:rPr lang="en-US"/>
              <a:t> </a:t>
            </a:r>
            <a:r>
              <a:rPr lang="en-US" err="1"/>
              <a:t>consequi</a:t>
            </a:r>
            <a:r>
              <a:rPr lang="en-US"/>
              <a:t> cum </a:t>
            </a:r>
            <a:r>
              <a:rPr lang="en-US" err="1"/>
              <a:t>esedit</a:t>
            </a:r>
            <a:r>
              <a:rPr lang="en-US"/>
              <a:t> </a:t>
            </a:r>
            <a:r>
              <a:rPr lang="en-US" err="1"/>
              <a:t>volorrum</a:t>
            </a:r>
            <a:r>
              <a:rPr lang="en-US"/>
              <a:t> </a:t>
            </a:r>
            <a:br>
              <a:rPr lang="en-US"/>
            </a:br>
            <a:r>
              <a:rPr lang="en-US"/>
              <a:t>que ma </a:t>
            </a:r>
            <a:r>
              <a:rPr lang="en-US" err="1"/>
              <a:t>ius</a:t>
            </a:r>
            <a:r>
              <a:rPr lang="en-US"/>
              <a:t> </a:t>
            </a:r>
            <a:r>
              <a:rPr lang="en-US" err="1"/>
              <a:t>sam</a:t>
            </a:r>
            <a:r>
              <a:rPr lang="en-US"/>
              <a:t> </a:t>
            </a:r>
            <a:r>
              <a:rPr lang="en-US" err="1"/>
              <a:t>simollu</a:t>
            </a:r>
            <a:r>
              <a:rPr lang="en-US"/>
              <a:t> </a:t>
            </a:r>
            <a:r>
              <a:rPr lang="en-US" err="1"/>
              <a:t>ptaestia</a:t>
            </a:r>
            <a:r>
              <a:rPr lang="en-US"/>
              <a:t> </a:t>
            </a:r>
            <a:r>
              <a:rPr lang="en-US" err="1"/>
              <a:t>doluptias</a:t>
            </a:r>
            <a:r>
              <a:rPr lang="en-US"/>
              <a:t> </a:t>
            </a:r>
            <a:r>
              <a:rPr lang="en-US" err="1"/>
              <a:t>dios</a:t>
            </a:r>
            <a:r>
              <a:rPr lang="en-US"/>
              <a:t> </a:t>
            </a:r>
            <a:r>
              <a:rPr lang="en-US" err="1"/>
              <a:t>exerro</a:t>
            </a:r>
            <a:r>
              <a:rPr lang="en-US"/>
              <a:t> </a:t>
            </a:r>
            <a:r>
              <a:rPr lang="en-US" err="1"/>
              <a:t>magnat</a:t>
            </a:r>
            <a:r>
              <a:rPr lang="en-US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87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D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9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at </a:t>
            </a:r>
            <a:br>
              <a:rPr lang="en-US"/>
            </a:br>
            <a:r>
              <a:rPr lang="en-US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maximum 3 lines to support </a:t>
            </a:r>
            <a:br>
              <a:rPr lang="en-US"/>
            </a:br>
            <a:r>
              <a:rPr lang="en-US"/>
              <a:t>main title. Text here should be 28pt, </a:t>
            </a:r>
            <a:br>
              <a:rPr lang="en-US"/>
            </a:br>
            <a:r>
              <a:rPr lang="en-US"/>
              <a:t>minimum 20pt and sentence case.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98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at </a:t>
            </a:r>
            <a:br>
              <a:rPr lang="en-US"/>
            </a:br>
            <a:r>
              <a:rPr lang="en-US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maximum 3 lines to support </a:t>
            </a:r>
            <a:br>
              <a:rPr lang="en-US"/>
            </a:br>
            <a:r>
              <a:rPr lang="en-US"/>
              <a:t>main title. Text here should be 28pt, </a:t>
            </a:r>
            <a:br>
              <a:rPr lang="en-US"/>
            </a:br>
            <a:r>
              <a:rPr lang="en-US"/>
              <a:t>minimum 20pt and sentence case.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4761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at </a:t>
            </a:r>
            <a:br>
              <a:rPr lang="en-US"/>
            </a:br>
            <a:r>
              <a:rPr lang="en-US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maximum 3 lines to support </a:t>
            </a:r>
            <a:br>
              <a:rPr lang="en-US"/>
            </a:br>
            <a:r>
              <a:rPr lang="en-US"/>
              <a:t>main title. Text here should be 28pt, </a:t>
            </a:r>
            <a:br>
              <a:rPr lang="en-US"/>
            </a:br>
            <a:r>
              <a:rPr lang="en-US"/>
              <a:t>minimum 20pt and sentence case.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214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at </a:t>
            </a:r>
            <a:br>
              <a:rPr lang="en-US"/>
            </a:br>
            <a:r>
              <a:rPr lang="en-US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maximum 3 lines to support </a:t>
            </a:r>
            <a:br>
              <a:rPr lang="en-US"/>
            </a:br>
            <a:r>
              <a:rPr lang="en-US"/>
              <a:t>main title. Text here should be 28pt, </a:t>
            </a:r>
            <a:br>
              <a:rPr lang="en-US"/>
            </a:br>
            <a:r>
              <a:rPr lang="en-US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140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at </a:t>
            </a:r>
            <a:br>
              <a:rPr lang="en-US"/>
            </a:br>
            <a:r>
              <a:rPr lang="en-US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maximum 3 lines to support </a:t>
            </a:r>
            <a:br>
              <a:rPr lang="en-US"/>
            </a:br>
            <a:r>
              <a:rPr lang="en-US"/>
              <a:t>main title. Text here should be 28pt, </a:t>
            </a:r>
            <a:br>
              <a:rPr lang="en-US"/>
            </a:br>
            <a:r>
              <a:rPr lang="en-US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554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at </a:t>
            </a:r>
            <a:br>
              <a:rPr lang="en-US"/>
            </a:br>
            <a:r>
              <a:rPr lang="en-US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Insert sub-title maximum 3 lines to support </a:t>
            </a:r>
            <a:br>
              <a:rPr lang="en-US"/>
            </a:br>
            <a:r>
              <a:rPr lang="en-US"/>
              <a:t>main title. Text here should be 28pt, </a:t>
            </a:r>
            <a:br>
              <a:rPr lang="en-US"/>
            </a:br>
            <a:r>
              <a:rPr lang="en-US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6644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60PT MIN 36PT MAX 3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287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60PT MIN 36PT MAX 3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7566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1951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2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D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31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714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5149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0" y="2267421"/>
            <a:ext cx="7556276" cy="2371467"/>
          </a:xfrm>
        </p:spPr>
        <p:txBody>
          <a:bodyPr>
            <a:spAutoFit/>
          </a:bodyPr>
          <a:lstStyle>
            <a:lvl1pPr algn="l">
              <a:lnSpc>
                <a:spcPct val="70000"/>
              </a:lnSpc>
              <a:defRPr sz="6999">
                <a:solidFill>
                  <a:schemeClr val="tx2"/>
                </a:solidFill>
              </a:defRPr>
            </a:lvl1pPr>
          </a:lstStyle>
          <a:p>
            <a:r>
              <a:rPr lang="en-AU"/>
              <a:t>MAX 70pt</a:t>
            </a:r>
            <a:br>
              <a:rPr lang="en-AU"/>
            </a:br>
            <a:r>
              <a:rPr lang="en-AU"/>
              <a:t>MIN 50pt </a:t>
            </a:r>
            <a:br>
              <a:rPr lang="en-AU"/>
            </a:br>
            <a:r>
              <a:rPr lang="en-AU"/>
              <a:t>MAX 5 LINES</a:t>
            </a: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8158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Quote_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0" y="2267421"/>
            <a:ext cx="7556276" cy="2371467"/>
          </a:xfrm>
        </p:spPr>
        <p:txBody>
          <a:bodyPr>
            <a:spAutoFit/>
          </a:bodyPr>
          <a:lstStyle>
            <a:lvl1pPr algn="l">
              <a:lnSpc>
                <a:spcPct val="70000"/>
              </a:lnSpc>
              <a:defRPr sz="6999">
                <a:solidFill>
                  <a:schemeClr val="bg1"/>
                </a:solidFill>
              </a:defRPr>
            </a:lvl1pPr>
          </a:lstStyle>
          <a:p>
            <a:r>
              <a:rPr lang="en-AU"/>
              <a:t>MAX 70pt</a:t>
            </a:r>
            <a:br>
              <a:rPr lang="en-AU"/>
            </a:br>
            <a:r>
              <a:rPr lang="en-AU"/>
              <a:t>MIN 50pt </a:t>
            </a:r>
            <a:br>
              <a:rPr lang="en-AU"/>
            </a:br>
            <a:r>
              <a:rPr lang="en-AU"/>
              <a:t>MAX 5 LINES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2363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64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7875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TEXT at 44pt minimum 36pt AS DOLESTOTATE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2031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0066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9376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6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D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SUBTITLE LINE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Master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85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405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ppleWatchS2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22591" r="24029"/>
          <a:stretch/>
        </p:blipFill>
        <p:spPr>
          <a:xfrm>
            <a:off x="787386" y="0"/>
            <a:ext cx="4884111" cy="685800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6239725" y="2307809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440993" y="1349913"/>
            <a:ext cx="3364377" cy="39732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ctr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11.04 x 9.34CM</a:t>
            </a:r>
            <a:br>
              <a:rPr lang="en-AU"/>
            </a:br>
            <a:r>
              <a:rPr lang="en-AU"/>
              <a:t>OR 4.35” X 3.68”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06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hone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1" y="663497"/>
            <a:ext cx="2746620" cy="5542789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234922" y="1477354"/>
            <a:ext cx="2232872" cy="3887100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10.8 x 6.2CM</a:t>
            </a:r>
            <a:br>
              <a:rPr lang="en-AU"/>
            </a:br>
            <a:r>
              <a:rPr lang="en-AU"/>
              <a:t>OR 4.25” x 2.44” </a:t>
            </a:r>
            <a:br>
              <a:rPr lang="en-AU"/>
            </a:br>
            <a:r>
              <a:rPr lang="en-AU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354822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abletV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81067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5" y="536012"/>
            <a:ext cx="4121528" cy="5694805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87453" y="1111573"/>
            <a:ext cx="3403329" cy="4534950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12.6 x 9.45CM</a:t>
            </a:r>
            <a:br>
              <a:rPr lang="en-AU"/>
            </a:br>
            <a:r>
              <a:rPr lang="en-AU"/>
              <a:t>OR 4.96” X 3.72” </a:t>
            </a:r>
            <a:br>
              <a:rPr lang="en-AU"/>
            </a:br>
            <a:r>
              <a:rPr lang="en-AU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3169061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abletH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249558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4266" y="102567"/>
            <a:ext cx="4824421" cy="667430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036723" y="1447465"/>
            <a:ext cx="5330082" cy="3995075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11.1 x 14.8CM</a:t>
            </a:r>
            <a:br>
              <a:rPr lang="en-AU"/>
            </a:br>
            <a:r>
              <a:rPr lang="en-AU"/>
              <a:t>OR 4.37” X 5.82” </a:t>
            </a:r>
            <a:br>
              <a:rPr lang="en-AU"/>
            </a:br>
            <a:r>
              <a:rPr lang="en-AU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392539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Laptop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38169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974379" y="1274722"/>
            <a:ext cx="5780410" cy="3776177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10.49 x 16.05CM</a:t>
            </a:r>
            <a:br>
              <a:rPr lang="en-AU"/>
            </a:br>
            <a:r>
              <a:rPr lang="en-AU"/>
              <a:t>OR 4.13” X 6.32” </a:t>
            </a:r>
            <a:br>
              <a:rPr lang="en-AU"/>
            </a:br>
            <a:r>
              <a:rPr lang="en-AU"/>
              <a:t>SCREENSHOT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8" y="947520"/>
            <a:ext cx="7510224" cy="44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0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esktop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557" y="331394"/>
            <a:ext cx="6796813" cy="577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54953" y="655600"/>
            <a:ext cx="6279046" cy="394581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10.96 x 17.44CM</a:t>
            </a:r>
            <a:br>
              <a:rPr lang="en-AU"/>
            </a:br>
            <a:r>
              <a:rPr lang="en-AU"/>
              <a:t>OR 4.31” X 6.87” </a:t>
            </a:r>
            <a:br>
              <a:rPr lang="en-AU"/>
            </a:br>
            <a:r>
              <a:rPr lang="en-AU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85675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GooglePixel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30055" t="5305" r="30055" b="7205"/>
          <a:stretch/>
        </p:blipFill>
        <p:spPr>
          <a:xfrm>
            <a:off x="776274" y="609459"/>
            <a:ext cx="3203315" cy="5617179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219677" y="1264627"/>
            <a:ext cx="2304900" cy="410470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11.52 x 6.58CM</a:t>
            </a:r>
            <a:br>
              <a:rPr lang="en-AU"/>
            </a:br>
            <a:r>
              <a:rPr lang="en-AU"/>
              <a:t>OR 4.54” X 2.59”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258068" y="1409761"/>
            <a:ext cx="5616864" cy="172315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03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amsungS7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35" y="79645"/>
            <a:ext cx="4382341" cy="6502510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189184" y="1266151"/>
            <a:ext cx="2370746" cy="4209075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11.7 x 6.58CM</a:t>
            </a:r>
            <a:br>
              <a:rPr lang="en-AU"/>
            </a:br>
            <a:r>
              <a:rPr lang="en-AU"/>
              <a:t>OR 4.61” X 2.59”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258068" y="1409761"/>
            <a:ext cx="5616864" cy="172315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29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ote_Image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tx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QUOTE at 28pt min 36pt MAX 3 LINES    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AUTHOR’S DETAILS HERE. UPPERCASE, maximum 3 lines </a:t>
            </a:r>
            <a:br>
              <a:rPr lang="en-US"/>
            </a:br>
            <a:r>
              <a:rPr lang="en-US"/>
              <a:t>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84049515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ote_Image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QUOTE at 28pt min 36pt MAX 3 LINES    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AUTHOR’S DETAILS HERE. UPPERCASE, maximum 3 lines </a:t>
            </a:r>
            <a:br>
              <a:rPr lang="en-US"/>
            </a:br>
            <a:r>
              <a:rPr lang="en-US"/>
              <a:t>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023710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D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210" y="376152"/>
            <a:ext cx="5797813" cy="6011489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15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tx2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AUTHOR’S DETAILS HERE.</a:t>
            </a:r>
            <a:br>
              <a:rPr lang="en-US"/>
            </a:br>
            <a:r>
              <a:rPr lang="en-US"/>
              <a:t>UPPERCASE, maximum 3 lines at 16pt, MINIMUM 14PT.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1809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AUTHOR’S DETAILS HERE.</a:t>
            </a:r>
            <a:br>
              <a:rPr lang="en-US"/>
            </a:br>
            <a:r>
              <a:rPr lang="en-US"/>
              <a:t>UPPERCASE, maximum 3 lines at 16pt, MINIMUM 14PT.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256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AUTHOR’S DETAILS HERE.</a:t>
            </a:r>
            <a:br>
              <a:rPr lang="en-US"/>
            </a:br>
            <a:r>
              <a:rPr lang="en-US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71649419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AUTHOR’S DETAILS HERE.</a:t>
            </a:r>
            <a:br>
              <a:rPr lang="en-US"/>
            </a:br>
            <a:r>
              <a:rPr lang="en-US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256179699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AUTHOR’S DETAILS HERE.</a:t>
            </a:r>
            <a:br>
              <a:rPr lang="en-US"/>
            </a:br>
            <a:r>
              <a:rPr lang="en-US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8897389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AUTHOR’S DETAILS HERE.</a:t>
            </a:r>
            <a:br>
              <a:rPr lang="en-US"/>
            </a:br>
            <a:r>
              <a:rPr lang="en-US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72875606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ndardCredential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" y="0"/>
            <a:ext cx="474629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9709" tIns="29854" rIns="59709" bIns="29854" rtlCol="0" anchor="ctr"/>
          <a:lstStyle/>
          <a:p>
            <a:pPr algn="ctr" defTabSz="609149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/>
              <a:t>INSERT CLIENT NAME </a:t>
            </a:r>
            <a:br>
              <a:rPr lang="en-AU"/>
            </a:br>
            <a:r>
              <a:rPr lang="en-AU"/>
              <a:t>OR DESCRIPTION</a:t>
            </a:r>
            <a:endParaRPr lang="en-GB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>
                <a:solidFill>
                  <a:schemeClr val="tx2"/>
                </a:solidFill>
              </a:defRPr>
            </a:lvl1pPr>
          </a:lstStyle>
          <a:p>
            <a:r>
              <a:rPr lang="en-US"/>
              <a:t>SHORT HEADLINE OF VALUE/SOLUTION DELIVERED AT 28PT, MAX 4 LINES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6839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etailedCredentia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/>
              <a:t>Insert text maximum lines to the bottom of this text box, minimum 14pt font size with paragraph spacing 1.1</a:t>
            </a:r>
          </a:p>
          <a:p>
            <a:r>
              <a:rPr lang="en-AU" err="1"/>
              <a:t>Sequisit</a:t>
            </a:r>
            <a:r>
              <a:rPr lang="en-AU"/>
              <a:t> as </a:t>
            </a:r>
            <a:r>
              <a:rPr lang="en-AU" err="1"/>
              <a:t>quatem</a:t>
            </a:r>
            <a:r>
              <a:rPr lang="en-AU"/>
              <a:t> quam, </a:t>
            </a:r>
            <a:r>
              <a:rPr lang="en-AU" err="1"/>
              <a:t>expliamet</a:t>
            </a:r>
            <a:r>
              <a:rPr lang="en-AU"/>
              <a:t> </a:t>
            </a:r>
            <a:r>
              <a:rPr lang="en-AU" err="1"/>
              <a:t>porepud</a:t>
            </a:r>
            <a:r>
              <a:rPr lang="en-AU"/>
              <a:t> </a:t>
            </a:r>
            <a:r>
              <a:rPr lang="en-AU" err="1"/>
              <a:t>aestibuste</a:t>
            </a:r>
            <a:r>
              <a:rPr lang="en-AU"/>
              <a:t> </a:t>
            </a:r>
            <a:r>
              <a:rPr lang="en-AU" err="1"/>
              <a:t>cuptat</a:t>
            </a:r>
            <a:r>
              <a:rPr lang="en-AU"/>
              <a:t> </a:t>
            </a:r>
            <a:r>
              <a:rPr lang="en-AU" err="1"/>
              <a:t>ellaborit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as </a:t>
            </a:r>
            <a:r>
              <a:rPr lang="en-AU" err="1"/>
              <a:t>dolo</a:t>
            </a:r>
            <a:r>
              <a:rPr lang="en-AU"/>
              <a:t> </a:t>
            </a:r>
            <a:r>
              <a:rPr lang="en-AU" err="1"/>
              <a:t>duci</a:t>
            </a:r>
            <a:r>
              <a:rPr lang="en-AU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/>
              <a:t>Insert text maximum lines to the bottom of this text box, minimum 14pt font size with paragraph spacing 1.1</a:t>
            </a:r>
          </a:p>
          <a:p>
            <a:r>
              <a:rPr lang="en-AU" err="1"/>
              <a:t>Sequisit</a:t>
            </a:r>
            <a:r>
              <a:rPr lang="en-AU"/>
              <a:t> as </a:t>
            </a:r>
            <a:r>
              <a:rPr lang="en-AU" err="1"/>
              <a:t>quatem</a:t>
            </a:r>
            <a:r>
              <a:rPr lang="en-AU"/>
              <a:t> quam, </a:t>
            </a:r>
            <a:r>
              <a:rPr lang="en-AU" err="1"/>
              <a:t>expliamet</a:t>
            </a:r>
            <a:r>
              <a:rPr lang="en-AU"/>
              <a:t> </a:t>
            </a:r>
            <a:r>
              <a:rPr lang="en-AU" err="1"/>
              <a:t>porepud</a:t>
            </a:r>
            <a:r>
              <a:rPr lang="en-AU"/>
              <a:t> </a:t>
            </a:r>
            <a:r>
              <a:rPr lang="en-AU" err="1"/>
              <a:t>aestibuste</a:t>
            </a:r>
            <a:r>
              <a:rPr lang="en-AU"/>
              <a:t> </a:t>
            </a:r>
            <a:r>
              <a:rPr lang="en-AU" err="1"/>
              <a:t>cuptat</a:t>
            </a:r>
            <a:r>
              <a:rPr lang="en-AU"/>
              <a:t> </a:t>
            </a:r>
            <a:r>
              <a:rPr lang="en-AU" err="1"/>
              <a:t>ellaborit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as </a:t>
            </a:r>
            <a:r>
              <a:rPr lang="en-AU" err="1"/>
              <a:t>dolo</a:t>
            </a:r>
            <a:r>
              <a:rPr lang="en-AU"/>
              <a:t> </a:t>
            </a:r>
            <a:r>
              <a:rPr lang="en-AU" err="1"/>
              <a:t>duci</a:t>
            </a:r>
            <a:r>
              <a:rPr lang="en-AU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/>
              <a:t>Insert text maximum lines to the bottom of this text box, minimum 14pt font size with paragraph spacing 1.1</a:t>
            </a:r>
          </a:p>
          <a:p>
            <a:r>
              <a:rPr lang="en-AU" err="1"/>
              <a:t>Sequisit</a:t>
            </a:r>
            <a:r>
              <a:rPr lang="en-AU"/>
              <a:t> as </a:t>
            </a:r>
            <a:r>
              <a:rPr lang="en-AU" err="1"/>
              <a:t>quatem</a:t>
            </a:r>
            <a:r>
              <a:rPr lang="en-AU"/>
              <a:t> quam, </a:t>
            </a:r>
            <a:r>
              <a:rPr lang="en-AU" err="1"/>
              <a:t>expliamet</a:t>
            </a:r>
            <a:r>
              <a:rPr lang="en-AU"/>
              <a:t> </a:t>
            </a:r>
            <a:r>
              <a:rPr lang="en-AU" err="1"/>
              <a:t>porepud</a:t>
            </a:r>
            <a:r>
              <a:rPr lang="en-AU"/>
              <a:t> </a:t>
            </a:r>
            <a:r>
              <a:rPr lang="en-AU" err="1"/>
              <a:t>aestibuste</a:t>
            </a:r>
            <a:r>
              <a:rPr lang="en-AU"/>
              <a:t> </a:t>
            </a:r>
            <a:r>
              <a:rPr lang="en-AU" err="1"/>
              <a:t>cuptat</a:t>
            </a:r>
            <a:r>
              <a:rPr lang="en-AU"/>
              <a:t> </a:t>
            </a:r>
            <a:r>
              <a:rPr lang="en-AU" err="1"/>
              <a:t>ellaborit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as </a:t>
            </a:r>
            <a:r>
              <a:rPr lang="en-AU" err="1"/>
              <a:t>dolo</a:t>
            </a:r>
            <a:r>
              <a:rPr lang="en-AU"/>
              <a:t> </a:t>
            </a:r>
            <a:r>
              <a:rPr lang="en-AU" err="1"/>
              <a:t>duci</a:t>
            </a:r>
            <a:r>
              <a:rPr lang="en-AU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/>
              <a:t>Insert text maximum lines to the bottom of this text box, minimum 14pt font size with paragraph spacing 1.1</a:t>
            </a:r>
          </a:p>
          <a:p>
            <a:r>
              <a:rPr lang="en-AU" err="1"/>
              <a:t>Sequisit</a:t>
            </a:r>
            <a:r>
              <a:rPr lang="en-AU"/>
              <a:t> as </a:t>
            </a:r>
            <a:r>
              <a:rPr lang="en-AU" err="1"/>
              <a:t>quatem</a:t>
            </a:r>
            <a:r>
              <a:rPr lang="en-AU"/>
              <a:t> quam, </a:t>
            </a:r>
            <a:r>
              <a:rPr lang="en-AU" err="1"/>
              <a:t>expliamet</a:t>
            </a:r>
            <a:r>
              <a:rPr lang="en-AU"/>
              <a:t> </a:t>
            </a:r>
            <a:r>
              <a:rPr lang="en-AU" err="1"/>
              <a:t>porepud</a:t>
            </a:r>
            <a:r>
              <a:rPr lang="en-AU"/>
              <a:t> </a:t>
            </a:r>
            <a:r>
              <a:rPr lang="en-AU" err="1"/>
              <a:t>aestibuste</a:t>
            </a:r>
            <a:r>
              <a:rPr lang="en-AU"/>
              <a:t> </a:t>
            </a:r>
            <a:r>
              <a:rPr lang="en-AU" err="1"/>
              <a:t>cuptat</a:t>
            </a:r>
            <a:r>
              <a:rPr lang="en-AU"/>
              <a:t> </a:t>
            </a:r>
            <a:r>
              <a:rPr lang="en-AU" err="1"/>
              <a:t>ellaborit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</a:t>
            </a:r>
            <a:r>
              <a:rPr lang="en-AU" err="1"/>
              <a:t>ut</a:t>
            </a:r>
            <a:r>
              <a:rPr lang="en-AU"/>
              <a:t> as </a:t>
            </a:r>
            <a:r>
              <a:rPr lang="en-AU" err="1"/>
              <a:t>dolo</a:t>
            </a:r>
            <a:r>
              <a:rPr lang="en-AU"/>
              <a:t> </a:t>
            </a:r>
            <a:r>
              <a:rPr lang="en-AU" err="1"/>
              <a:t>duci</a:t>
            </a:r>
            <a:r>
              <a:rPr lang="en-AU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Client Story Follow Slide: Insert sub-title at 22pt, min 18pt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HEADING AT 18PT </a:t>
            </a:r>
            <a:br>
              <a:rPr lang="en-US"/>
            </a:br>
            <a:r>
              <a:rPr lang="en-US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HEADING AT 18PT </a:t>
            </a:r>
            <a:br>
              <a:rPr lang="en-US"/>
            </a:br>
            <a:r>
              <a:rPr lang="en-US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HEADING AT 18PT </a:t>
            </a:r>
            <a:br>
              <a:rPr lang="en-US"/>
            </a:br>
            <a:r>
              <a:rPr lang="en-US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HEADING AT 18PT </a:t>
            </a:r>
            <a:br>
              <a:rPr lang="en-US"/>
            </a:br>
            <a:r>
              <a:rPr lang="en-US"/>
              <a:t>MIN 16PT MAX 2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9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77564" y="2543200"/>
            <a:ext cx="10235286" cy="218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597">
                <a:solidFill>
                  <a:schemeClr val="bg1"/>
                </a:solidFill>
                <a:latin typeface="Arial Black" panose="020B0A04020102020204" pitchFamily="34" charset="0"/>
              </a:rPr>
              <a:t>the</a:t>
            </a:r>
            <a:r>
              <a:rPr lang="en-US" sz="16597" baseline="0">
                <a:solidFill>
                  <a:schemeClr val="bg1"/>
                </a:solidFill>
                <a:latin typeface="Arial Black" panose="020B0A04020102020204" pitchFamily="34" charset="0"/>
              </a:rPr>
              <a:t> end</a:t>
            </a:r>
            <a:endParaRPr lang="en-US" sz="9598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8192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53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AD_Gradien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/>
        </p:blipFill>
        <p:spPr>
          <a:xfrm>
            <a:off x="3992534" y="0"/>
            <a:ext cx="7073488" cy="685800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330597"/>
            <a:ext cx="9683404" cy="618696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3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009136"/>
            <a:ext cx="9683404" cy="85927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74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0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4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b_1ColumnThird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7327" y="554272"/>
            <a:ext cx="9517604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INSERT MAIN TITLE 36PT MIN 30PT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7327" y="1774415"/>
            <a:ext cx="951760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182276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22_StandardCredential_Elev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8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1266" y="1361633"/>
            <a:ext cx="7550749" cy="950629"/>
          </a:xfrm>
        </p:spPr>
        <p:txBody>
          <a:bodyPr wrap="square" anchor="b">
            <a:spAutoFit/>
          </a:bodyPr>
          <a:lstStyle>
            <a:lvl1pPr algn="l">
              <a:lnSpc>
                <a:spcPct val="70000"/>
              </a:lnSpc>
              <a:defRPr sz="3999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INSERT MAIN TITLE </a:t>
            </a:r>
            <a:br>
              <a:rPr lang="en-US"/>
            </a:br>
            <a:r>
              <a:rPr lang="en-US"/>
              <a:t>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1266" y="2266254"/>
            <a:ext cx="7550749" cy="302647"/>
          </a:xfr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4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SUBTITLE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361267" y="2971987"/>
            <a:ext cx="7556276" cy="2989283"/>
          </a:xfrm>
        </p:spPr>
        <p:txBody>
          <a:bodyPr/>
          <a:lstStyle>
            <a:lvl1pPr>
              <a:lnSpc>
                <a:spcPct val="80000"/>
              </a:lnSpc>
              <a:defRPr sz="2400" cap="all" baseline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00" cap="all" baseline="0">
                <a:latin typeface="Arial Black" panose="020B0A04020102020204" pitchFamily="34" charset="0"/>
              </a:defRPr>
            </a:lvl2pPr>
            <a:lvl3pPr marL="0" indent="0">
              <a:lnSpc>
                <a:spcPct val="110000"/>
              </a:lnSpc>
              <a:spcBef>
                <a:spcPts val="1000"/>
              </a:spcBef>
              <a:buNone/>
              <a:defRPr sz="1600"/>
            </a:lvl3pPr>
            <a:lvl4pPr marL="187288" indent="-187288">
              <a:lnSpc>
                <a:spcPct val="110000"/>
              </a:lnSpc>
              <a:spcBef>
                <a:spcPts val="600"/>
              </a:spcBef>
              <a:defRPr sz="1600"/>
            </a:lvl4pPr>
            <a:lvl5pPr marL="471394" indent="-274583">
              <a:lnSpc>
                <a:spcPct val="11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The challenge</a:t>
            </a:r>
          </a:p>
          <a:p>
            <a:pPr lvl="1"/>
            <a:r>
              <a:rPr lang="en-US"/>
              <a:t>INSERT SUBHEADING MIN 16PT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61266" y="949107"/>
            <a:ext cx="7550749" cy="226985"/>
          </a:xfr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18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19331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AD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FD6D-837B-4725-A35B-597BA7AC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C712-6673-4AE2-933C-74E0B324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CBE5-F15E-4063-9A91-2C2A3610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6BCFC-E900-4034-9BAD-422836EE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8132F-F946-4B73-BF10-93AC6E4D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23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AD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210" y="376152"/>
            <a:ext cx="5797813" cy="6011489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36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AD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2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AD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82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D_Dimension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97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47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D_Dimension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867799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301076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643461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3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AD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D_Dimension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6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5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09E6-4B2F-449D-92BC-D59D0D35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8DB42-E6C6-4234-9D54-9199405F4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DFE0-015C-466C-8BC5-2A543EA4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0A52B-A8D6-41E4-A445-7247DB63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287CE-6ACE-4454-BF53-66751DB9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30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D_Dimension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35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A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93243-C55C-4A5E-A24F-8F6206DE99C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36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A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54486-CE9A-43A8-9BAA-890C21FFCB2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6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A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D973D-0BB9-4D51-944D-E14366D39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66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A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SUBTITLE LINE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Master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414A6-A2E3-4C15-888C-490C59931B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A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E6B32-4A5F-4233-ACC4-1BFD3C8B9D6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1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A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5" y="933039"/>
            <a:ext cx="4812200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449B5-B3B4-4C97-930E-9F853EA1BD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57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A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29DA2-819C-4AB0-8DB5-9D529F55C0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42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A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C8570-48DD-46CE-A04F-BAF290FDB9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A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DD52DA-4EBF-4715-95BE-AD3B2487BE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5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2158-9F7C-4E86-9564-2642538A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E003-AEE7-447E-B87A-413C771DD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1A0B0-FFD3-40C8-9813-F44176118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E834B-E533-4165-A2AE-5DD1B6401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EFEE8-01DF-41CA-9F4E-4943FD6E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8EFAD-01EB-4915-8AB8-2EF9970A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49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A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98AC4-C9ED-49F2-921F-7EFC387F3C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4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A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62EC6-1ED7-405C-8B94-DB05A2D84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2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AA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24C81-78D7-4C42-AC71-FEEF1373D6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54" y="524135"/>
            <a:ext cx="4799190" cy="3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I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03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I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19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I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23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SUBTITLE LINE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Master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5F35D-E9FD-4295-B6E3-62CB700188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5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I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6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I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/>
        </p:blipFill>
        <p:spPr>
          <a:xfrm>
            <a:off x="3992534" y="0"/>
            <a:ext cx="7073488" cy="685800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25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I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48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4351-6FBC-4BCC-8873-3D963F1F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FD5C6-8962-4909-9DE5-8470F9E49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F8D4F-8E18-40BE-855B-254F9868B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1A689-043F-4141-84E4-F39E6FF5F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553D8-4525-40D4-9D4E-F0EF02A47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04AC5-6F5C-4054-9920-EB09D359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A36CF-B7AB-4659-AB85-C467AF05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D80027-F6F4-4330-A205-DD8F7431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679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I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57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I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I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I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74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AI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M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3B304-D47B-4F36-AD82-1F7E48ECA07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0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M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10659-1002-4EE7-AB31-5DE339FE84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06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M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1561C-0316-4F4F-8A1E-04A5E04A6D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0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M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SUBTITLE LINE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Master title</a:t>
            </a:r>
            <a:endParaRPr lang="en-AU"/>
          </a:p>
        </p:txBody>
      </p:sp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4E47D-6DD7-4744-9B80-575E6016C4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M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7856-C5BB-435D-A6AA-258F381D8B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9C0B-999D-40F2-ADD2-63375C1C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E4A3C-47EE-4F79-9124-DE39AB32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DDD94-8966-479C-AF39-A1213765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1C5F0-DD22-49D2-936C-1E1B5206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40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M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5" y="933039"/>
            <a:ext cx="4812200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D9410-7446-44CE-992C-B5B067BF90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44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M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190037-830E-49FA-AAB3-A1D0896995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1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M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68548-0C39-48D3-8A82-3CC6428C8D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9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M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80617-FAFC-48D0-945B-8FA456486C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47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M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2F44A-27DF-4D69-A348-F067F0164F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M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B9D98-CE15-4E22-AA6D-D03D1773AD8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51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AM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GENERIC TITLE</a:t>
            </a:r>
            <a:endParaRPr lang="en-AU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19E05-A9CB-4C5B-B618-DFC7A4892B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8" y="533855"/>
            <a:ext cx="3458968" cy="3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81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64093" y="3325224"/>
            <a:ext cx="9863815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 SLIDE DESIGN PACK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4093" y="4116313"/>
            <a:ext cx="9863815" cy="281103"/>
          </a:xfrm>
        </p:spPr>
        <p:txBody>
          <a:bodyPr wrap="square">
            <a:spAutoFit/>
          </a:bodyPr>
          <a:lstStyle>
            <a:lvl1pPr algn="ctr">
              <a:defRPr sz="1800" b="0" cap="all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VERSION 5.0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455791" y="1738225"/>
            <a:ext cx="5280418" cy="1292064"/>
            <a:chOff x="3454441" y="1738627"/>
            <a:chExt cx="5278356" cy="1292363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560731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6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3468842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652620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744509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836398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9" name="Text Placeholder 2"/>
            <p:cNvSpPr txBox="1">
              <a:spLocks/>
            </p:cNvSpPr>
            <p:nvPr userDrawn="1"/>
          </p:nvSpPr>
          <p:spPr>
            <a:xfrm>
              <a:off x="3454441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>
                  <a:solidFill>
                    <a:schemeClr val="tx1"/>
                  </a:solidFill>
                </a:rPr>
                <a:t>MASTER TEMPLATE</a:t>
              </a:r>
            </a:p>
          </p:txBody>
        </p:sp>
        <p:sp>
          <p:nvSpPr>
            <p:cNvPr id="130" name="Text Placeholder 2"/>
            <p:cNvSpPr txBox="1">
              <a:spLocks/>
            </p:cNvSpPr>
            <p:nvPr userDrawn="1"/>
          </p:nvSpPr>
          <p:spPr>
            <a:xfrm>
              <a:off x="5638219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>
                  <a:solidFill>
                    <a:schemeClr val="tx1"/>
                  </a:solidFill>
                </a:rPr>
                <a:t>ICON LIBRARY</a:t>
              </a:r>
            </a:p>
          </p:txBody>
        </p:sp>
        <p:sp>
          <p:nvSpPr>
            <p:cNvPr id="131" name="Text Placeholder 2"/>
            <p:cNvSpPr txBox="1">
              <a:spLocks/>
            </p:cNvSpPr>
            <p:nvPr userDrawn="1"/>
          </p:nvSpPr>
          <p:spPr>
            <a:xfrm>
              <a:off x="6730108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>
                  <a:solidFill>
                    <a:schemeClr val="tx1"/>
                  </a:solidFill>
                </a:rPr>
                <a:t>IMAGE LIBRARY</a:t>
              </a:r>
            </a:p>
          </p:txBody>
        </p:sp>
        <p:sp>
          <p:nvSpPr>
            <p:cNvPr id="132" name="Text Placeholder 2"/>
            <p:cNvSpPr txBox="1">
              <a:spLocks/>
            </p:cNvSpPr>
            <p:nvPr userDrawn="1"/>
          </p:nvSpPr>
          <p:spPr>
            <a:xfrm>
              <a:off x="7821997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>
                  <a:solidFill>
                    <a:schemeClr val="tx1"/>
                  </a:solidFill>
                </a:rPr>
                <a:t>CREDENTIAL LIBRARY</a:t>
              </a:r>
            </a:p>
          </p:txBody>
        </p:sp>
        <p:grpSp>
          <p:nvGrpSpPr>
            <p:cNvPr id="22" name="Group 17"/>
            <p:cNvGrpSpPr>
              <a:grpSpLocks noChangeAspect="1"/>
            </p:cNvGrpSpPr>
            <p:nvPr userDrawn="1"/>
          </p:nvGrpSpPr>
          <p:grpSpPr bwMode="auto">
            <a:xfrm>
              <a:off x="5908515" y="2341560"/>
              <a:ext cx="368300" cy="492125"/>
              <a:chOff x="3378" y="1475"/>
              <a:chExt cx="232" cy="310"/>
            </a:xfrm>
            <a:solidFill>
              <a:schemeClr val="tx1"/>
            </a:solidFill>
          </p:grpSpPr>
          <p:sp>
            <p:nvSpPr>
              <p:cNvPr id="24" name="Freeform 18"/>
              <p:cNvSpPr>
                <a:spLocks noEditPoints="1"/>
              </p:cNvSpPr>
              <p:nvPr userDrawn="1"/>
            </p:nvSpPr>
            <p:spPr bwMode="auto">
              <a:xfrm>
                <a:off x="3378" y="1475"/>
                <a:ext cx="232" cy="310"/>
              </a:xfrm>
              <a:custGeom>
                <a:avLst/>
                <a:gdLst>
                  <a:gd name="T0" fmla="*/ 210 w 216"/>
                  <a:gd name="T1" fmla="*/ 48 h 288"/>
                  <a:gd name="T2" fmla="*/ 204 w 216"/>
                  <a:gd name="T3" fmla="*/ 48 h 288"/>
                  <a:gd name="T4" fmla="*/ 204 w 216"/>
                  <a:gd name="T5" fmla="*/ 6 h 288"/>
                  <a:gd name="T6" fmla="*/ 198 w 216"/>
                  <a:gd name="T7" fmla="*/ 0 h 288"/>
                  <a:gd name="T8" fmla="*/ 30 w 216"/>
                  <a:gd name="T9" fmla="*/ 0 h 288"/>
                  <a:gd name="T10" fmla="*/ 0 w 216"/>
                  <a:gd name="T11" fmla="*/ 30 h 288"/>
                  <a:gd name="T12" fmla="*/ 0 w 216"/>
                  <a:gd name="T13" fmla="*/ 258 h 288"/>
                  <a:gd name="T14" fmla="*/ 30 w 216"/>
                  <a:gd name="T15" fmla="*/ 288 h 288"/>
                  <a:gd name="T16" fmla="*/ 210 w 216"/>
                  <a:gd name="T17" fmla="*/ 288 h 288"/>
                  <a:gd name="T18" fmla="*/ 216 w 216"/>
                  <a:gd name="T19" fmla="*/ 282 h 288"/>
                  <a:gd name="T20" fmla="*/ 216 w 216"/>
                  <a:gd name="T21" fmla="*/ 54 h 288"/>
                  <a:gd name="T22" fmla="*/ 210 w 216"/>
                  <a:gd name="T23" fmla="*/ 48 h 288"/>
                  <a:gd name="T24" fmla="*/ 30 w 216"/>
                  <a:gd name="T25" fmla="*/ 12 h 288"/>
                  <a:gd name="T26" fmla="*/ 192 w 216"/>
                  <a:gd name="T27" fmla="*/ 12 h 288"/>
                  <a:gd name="T28" fmla="*/ 192 w 216"/>
                  <a:gd name="T29" fmla="*/ 48 h 288"/>
                  <a:gd name="T30" fmla="*/ 180 w 216"/>
                  <a:gd name="T31" fmla="*/ 48 h 288"/>
                  <a:gd name="T32" fmla="*/ 180 w 216"/>
                  <a:gd name="T33" fmla="*/ 30 h 288"/>
                  <a:gd name="T34" fmla="*/ 174 w 216"/>
                  <a:gd name="T35" fmla="*/ 24 h 288"/>
                  <a:gd name="T36" fmla="*/ 30 w 216"/>
                  <a:gd name="T37" fmla="*/ 24 h 288"/>
                  <a:gd name="T38" fmla="*/ 24 w 216"/>
                  <a:gd name="T39" fmla="*/ 30 h 288"/>
                  <a:gd name="T40" fmla="*/ 30 w 216"/>
                  <a:gd name="T41" fmla="*/ 36 h 288"/>
                  <a:gd name="T42" fmla="*/ 168 w 216"/>
                  <a:gd name="T43" fmla="*/ 36 h 288"/>
                  <a:gd name="T44" fmla="*/ 168 w 216"/>
                  <a:gd name="T45" fmla="*/ 48 h 288"/>
                  <a:gd name="T46" fmla="*/ 30 w 216"/>
                  <a:gd name="T47" fmla="*/ 48 h 288"/>
                  <a:gd name="T48" fmla="*/ 12 w 216"/>
                  <a:gd name="T49" fmla="*/ 30 h 288"/>
                  <a:gd name="T50" fmla="*/ 30 w 216"/>
                  <a:gd name="T51" fmla="*/ 12 h 288"/>
                  <a:gd name="T52" fmla="*/ 204 w 216"/>
                  <a:gd name="T53" fmla="*/ 276 h 288"/>
                  <a:gd name="T54" fmla="*/ 30 w 216"/>
                  <a:gd name="T55" fmla="*/ 276 h 288"/>
                  <a:gd name="T56" fmla="*/ 12 w 216"/>
                  <a:gd name="T57" fmla="*/ 258 h 288"/>
                  <a:gd name="T58" fmla="*/ 12 w 216"/>
                  <a:gd name="T59" fmla="*/ 54 h 288"/>
                  <a:gd name="T60" fmla="*/ 30 w 216"/>
                  <a:gd name="T61" fmla="*/ 60 h 288"/>
                  <a:gd name="T62" fmla="*/ 204 w 216"/>
                  <a:gd name="T63" fmla="*/ 60 h 288"/>
                  <a:gd name="T64" fmla="*/ 204 w 216"/>
                  <a:gd name="T65" fmla="*/ 2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" h="288">
                    <a:moveTo>
                      <a:pt x="210" y="48"/>
                    </a:moveTo>
                    <a:cubicBezTo>
                      <a:pt x="204" y="48"/>
                      <a:pt x="204" y="48"/>
                      <a:pt x="204" y="48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4" y="3"/>
                      <a:pt x="202" y="0"/>
                      <a:pt x="19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75"/>
                      <a:pt x="14" y="288"/>
                      <a:pt x="30" y="288"/>
                    </a:cubicBezTo>
                    <a:cubicBezTo>
                      <a:pt x="210" y="288"/>
                      <a:pt x="210" y="288"/>
                      <a:pt x="210" y="288"/>
                    </a:cubicBezTo>
                    <a:cubicBezTo>
                      <a:pt x="214" y="288"/>
                      <a:pt x="216" y="285"/>
                      <a:pt x="216" y="282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6" y="51"/>
                      <a:pt x="214" y="48"/>
                      <a:pt x="210" y="48"/>
                    </a:cubicBezTo>
                    <a:close/>
                    <a:moveTo>
                      <a:pt x="30" y="12"/>
                    </a:moveTo>
                    <a:cubicBezTo>
                      <a:pt x="192" y="12"/>
                      <a:pt x="192" y="12"/>
                      <a:pt x="192" y="12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30"/>
                      <a:pt x="180" y="30"/>
                      <a:pt x="180" y="30"/>
                    </a:cubicBezTo>
                    <a:cubicBezTo>
                      <a:pt x="180" y="27"/>
                      <a:pt x="178" y="24"/>
                      <a:pt x="174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7" y="24"/>
                      <a:pt x="24" y="27"/>
                      <a:pt x="24" y="30"/>
                    </a:cubicBezTo>
                    <a:cubicBezTo>
                      <a:pt x="24" y="33"/>
                      <a:pt x="27" y="36"/>
                      <a:pt x="30" y="36"/>
                    </a:cubicBezTo>
                    <a:cubicBezTo>
                      <a:pt x="168" y="36"/>
                      <a:pt x="168" y="36"/>
                      <a:pt x="168" y="36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1" y="48"/>
                      <a:pt x="12" y="40"/>
                      <a:pt x="12" y="30"/>
                    </a:cubicBezTo>
                    <a:cubicBezTo>
                      <a:pt x="12" y="20"/>
                      <a:pt x="21" y="12"/>
                      <a:pt x="30" y="12"/>
                    </a:cubicBezTo>
                    <a:close/>
                    <a:moveTo>
                      <a:pt x="204" y="276"/>
                    </a:moveTo>
                    <a:cubicBezTo>
                      <a:pt x="30" y="276"/>
                      <a:pt x="30" y="276"/>
                      <a:pt x="30" y="276"/>
                    </a:cubicBezTo>
                    <a:cubicBezTo>
                      <a:pt x="21" y="276"/>
                      <a:pt x="12" y="268"/>
                      <a:pt x="12" y="25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7" y="58"/>
                      <a:pt x="24" y="60"/>
                      <a:pt x="30" y="60"/>
                    </a:cubicBezTo>
                    <a:cubicBezTo>
                      <a:pt x="204" y="60"/>
                      <a:pt x="204" y="60"/>
                      <a:pt x="204" y="60"/>
                    </a:cubicBezTo>
                    <a:lnTo>
                      <a:pt x="204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5" name="Freeform 19"/>
              <p:cNvSpPr>
                <a:spLocks noEditPoints="1"/>
              </p:cNvSpPr>
              <p:nvPr userDrawn="1"/>
            </p:nvSpPr>
            <p:spPr bwMode="auto">
              <a:xfrm>
                <a:off x="3478" y="1639"/>
                <a:ext cx="33" cy="34"/>
              </a:xfrm>
              <a:custGeom>
                <a:avLst/>
                <a:gdLst>
                  <a:gd name="T0" fmla="*/ 15 w 31"/>
                  <a:gd name="T1" fmla="*/ 0 h 32"/>
                  <a:gd name="T2" fmla="*/ 0 w 31"/>
                  <a:gd name="T3" fmla="*/ 16 h 32"/>
                  <a:gd name="T4" fmla="*/ 15 w 31"/>
                  <a:gd name="T5" fmla="*/ 32 h 32"/>
                  <a:gd name="T6" fmla="*/ 31 w 31"/>
                  <a:gd name="T7" fmla="*/ 16 h 32"/>
                  <a:gd name="T8" fmla="*/ 15 w 31"/>
                  <a:gd name="T9" fmla="*/ 0 h 32"/>
                  <a:gd name="T10" fmla="*/ 15 w 31"/>
                  <a:gd name="T11" fmla="*/ 20 h 32"/>
                  <a:gd name="T12" fmla="*/ 12 w 31"/>
                  <a:gd name="T13" fmla="*/ 16 h 32"/>
                  <a:gd name="T14" fmla="*/ 15 w 31"/>
                  <a:gd name="T15" fmla="*/ 12 h 32"/>
                  <a:gd name="T16" fmla="*/ 19 w 31"/>
                  <a:gd name="T17" fmla="*/ 16 h 32"/>
                  <a:gd name="T18" fmla="*/ 15 w 31"/>
                  <a:gd name="T1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2">
                    <a:moveTo>
                      <a:pt x="15" y="0"/>
                    </a:moveTo>
                    <a:cubicBezTo>
                      <a:pt x="7" y="0"/>
                      <a:pt x="0" y="8"/>
                      <a:pt x="0" y="16"/>
                    </a:cubicBezTo>
                    <a:cubicBezTo>
                      <a:pt x="0" y="25"/>
                      <a:pt x="7" y="32"/>
                      <a:pt x="15" y="32"/>
                    </a:cubicBezTo>
                    <a:cubicBezTo>
                      <a:pt x="24" y="32"/>
                      <a:pt x="31" y="25"/>
                      <a:pt x="31" y="16"/>
                    </a:cubicBezTo>
                    <a:cubicBezTo>
                      <a:pt x="31" y="8"/>
                      <a:pt x="24" y="0"/>
                      <a:pt x="15" y="0"/>
                    </a:cubicBezTo>
                    <a:close/>
                    <a:moveTo>
                      <a:pt x="15" y="20"/>
                    </a:moveTo>
                    <a:cubicBezTo>
                      <a:pt x="13" y="20"/>
                      <a:pt x="12" y="18"/>
                      <a:pt x="12" y="16"/>
                    </a:cubicBezTo>
                    <a:cubicBezTo>
                      <a:pt x="12" y="14"/>
                      <a:pt x="13" y="12"/>
                      <a:pt x="15" y="12"/>
                    </a:cubicBezTo>
                    <a:cubicBezTo>
                      <a:pt x="17" y="12"/>
                      <a:pt x="19" y="14"/>
                      <a:pt x="19" y="16"/>
                    </a:cubicBezTo>
                    <a:cubicBezTo>
                      <a:pt x="19" y="18"/>
                      <a:pt x="17" y="20"/>
                      <a:pt x="1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6" name="Freeform 20"/>
              <p:cNvSpPr>
                <a:spLocks noEditPoints="1"/>
              </p:cNvSpPr>
              <p:nvPr userDrawn="1"/>
            </p:nvSpPr>
            <p:spPr bwMode="auto">
              <a:xfrm>
                <a:off x="3403" y="1572"/>
                <a:ext cx="182" cy="171"/>
              </a:xfrm>
              <a:custGeom>
                <a:avLst/>
                <a:gdLst>
                  <a:gd name="T0" fmla="*/ 125 w 170"/>
                  <a:gd name="T1" fmla="*/ 3 h 159"/>
                  <a:gd name="T2" fmla="*/ 85 w 170"/>
                  <a:gd name="T3" fmla="*/ 18 h 159"/>
                  <a:gd name="T4" fmla="*/ 38 w 170"/>
                  <a:gd name="T5" fmla="*/ 49 h 159"/>
                  <a:gd name="T6" fmla="*/ 12 w 170"/>
                  <a:gd name="T7" fmla="*/ 96 h 159"/>
                  <a:gd name="T8" fmla="*/ 35 w 170"/>
                  <a:gd name="T9" fmla="*/ 135 h 159"/>
                  <a:gd name="T10" fmla="*/ 86 w 170"/>
                  <a:gd name="T11" fmla="*/ 138 h 159"/>
                  <a:gd name="T12" fmla="*/ 134 w 170"/>
                  <a:gd name="T13" fmla="*/ 108 h 159"/>
                  <a:gd name="T14" fmla="*/ 170 w 170"/>
                  <a:gd name="T15" fmla="*/ 78 h 159"/>
                  <a:gd name="T16" fmla="*/ 119 w 170"/>
                  <a:gd name="T17" fmla="*/ 13 h 159"/>
                  <a:gd name="T18" fmla="*/ 122 w 170"/>
                  <a:gd name="T19" fmla="*/ 47 h 159"/>
                  <a:gd name="T20" fmla="*/ 93 w 170"/>
                  <a:gd name="T21" fmla="*/ 27 h 159"/>
                  <a:gd name="T22" fmla="*/ 117 w 170"/>
                  <a:gd name="T23" fmla="*/ 92 h 159"/>
                  <a:gd name="T24" fmla="*/ 119 w 170"/>
                  <a:gd name="T25" fmla="*/ 99 h 159"/>
                  <a:gd name="T26" fmla="*/ 116 w 170"/>
                  <a:gd name="T27" fmla="*/ 94 h 159"/>
                  <a:gd name="T28" fmla="*/ 119 w 170"/>
                  <a:gd name="T29" fmla="*/ 58 h 159"/>
                  <a:gd name="T30" fmla="*/ 117 w 170"/>
                  <a:gd name="T31" fmla="*/ 63 h 159"/>
                  <a:gd name="T32" fmla="*/ 111 w 170"/>
                  <a:gd name="T33" fmla="*/ 78 h 159"/>
                  <a:gd name="T34" fmla="*/ 99 w 170"/>
                  <a:gd name="T35" fmla="*/ 101 h 159"/>
                  <a:gd name="T36" fmla="*/ 72 w 170"/>
                  <a:gd name="T37" fmla="*/ 101 h 159"/>
                  <a:gd name="T38" fmla="*/ 59 w 170"/>
                  <a:gd name="T39" fmla="*/ 78 h 159"/>
                  <a:gd name="T40" fmla="*/ 71 w 170"/>
                  <a:gd name="T41" fmla="*/ 55 h 159"/>
                  <a:gd name="T42" fmla="*/ 106 w 170"/>
                  <a:gd name="T43" fmla="*/ 67 h 159"/>
                  <a:gd name="T44" fmla="*/ 85 w 170"/>
                  <a:gd name="T45" fmla="*/ 35 h 159"/>
                  <a:gd name="T46" fmla="*/ 92 w 170"/>
                  <a:gd name="T47" fmla="*/ 44 h 159"/>
                  <a:gd name="T48" fmla="*/ 79 w 170"/>
                  <a:gd name="T49" fmla="*/ 43 h 159"/>
                  <a:gd name="T50" fmla="*/ 78 w 170"/>
                  <a:gd name="T51" fmla="*/ 26 h 159"/>
                  <a:gd name="T52" fmla="*/ 65 w 170"/>
                  <a:gd name="T53" fmla="*/ 44 h 159"/>
                  <a:gd name="T54" fmla="*/ 49 w 170"/>
                  <a:gd name="T55" fmla="*/ 46 h 159"/>
                  <a:gd name="T56" fmla="*/ 54 w 170"/>
                  <a:gd name="T57" fmla="*/ 93 h 159"/>
                  <a:gd name="T58" fmla="*/ 57 w 170"/>
                  <a:gd name="T59" fmla="*/ 100 h 159"/>
                  <a:gd name="T60" fmla="*/ 53 w 170"/>
                  <a:gd name="T61" fmla="*/ 93 h 159"/>
                  <a:gd name="T62" fmla="*/ 57 w 170"/>
                  <a:gd name="T63" fmla="*/ 57 h 159"/>
                  <a:gd name="T64" fmla="*/ 53 w 170"/>
                  <a:gd name="T65" fmla="*/ 63 h 159"/>
                  <a:gd name="T66" fmla="*/ 40 w 170"/>
                  <a:gd name="T67" fmla="*/ 96 h 159"/>
                  <a:gd name="T68" fmla="*/ 40 w 170"/>
                  <a:gd name="T69" fmla="*/ 60 h 159"/>
                  <a:gd name="T70" fmla="*/ 47 w 170"/>
                  <a:gd name="T71" fmla="*/ 78 h 159"/>
                  <a:gd name="T72" fmla="*/ 54 w 170"/>
                  <a:gd name="T73" fmla="*/ 144 h 159"/>
                  <a:gd name="T74" fmla="*/ 48 w 170"/>
                  <a:gd name="T75" fmla="*/ 110 h 159"/>
                  <a:gd name="T76" fmla="*/ 65 w 170"/>
                  <a:gd name="T77" fmla="*/ 112 h 159"/>
                  <a:gd name="T78" fmla="*/ 86 w 170"/>
                  <a:gd name="T79" fmla="*/ 120 h 159"/>
                  <a:gd name="T80" fmla="*/ 80 w 170"/>
                  <a:gd name="T81" fmla="*/ 113 h 159"/>
                  <a:gd name="T82" fmla="*/ 91 w 170"/>
                  <a:gd name="T83" fmla="*/ 114 h 159"/>
                  <a:gd name="T84" fmla="*/ 93 w 170"/>
                  <a:gd name="T85" fmla="*/ 129 h 159"/>
                  <a:gd name="T86" fmla="*/ 106 w 170"/>
                  <a:gd name="T87" fmla="*/ 112 h 159"/>
                  <a:gd name="T88" fmla="*/ 123 w 170"/>
                  <a:gd name="T89" fmla="*/ 110 h 159"/>
                  <a:gd name="T90" fmla="*/ 131 w 170"/>
                  <a:gd name="T91" fmla="*/ 96 h 159"/>
                  <a:gd name="T92" fmla="*/ 124 w 170"/>
                  <a:gd name="T93" fmla="*/ 78 h 159"/>
                  <a:gd name="T94" fmla="*/ 131 w 170"/>
                  <a:gd name="T95" fmla="*/ 6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59">
                    <a:moveTo>
                      <a:pt x="133" y="49"/>
                    </a:moveTo>
                    <a:cubicBezTo>
                      <a:pt x="133" y="49"/>
                      <a:pt x="133" y="49"/>
                      <a:pt x="133" y="49"/>
                    </a:cubicBezTo>
                    <a:cubicBezTo>
                      <a:pt x="135" y="38"/>
                      <a:pt x="136" y="29"/>
                      <a:pt x="135" y="21"/>
                    </a:cubicBezTo>
                    <a:cubicBezTo>
                      <a:pt x="134" y="12"/>
                      <a:pt x="130" y="6"/>
                      <a:pt x="125" y="3"/>
                    </a:cubicBezTo>
                    <a:cubicBezTo>
                      <a:pt x="119" y="0"/>
                      <a:pt x="113" y="0"/>
                      <a:pt x="105" y="4"/>
                    </a:cubicBezTo>
                    <a:cubicBezTo>
                      <a:pt x="99" y="6"/>
                      <a:pt x="92" y="11"/>
                      <a:pt x="86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78" y="11"/>
                      <a:pt x="72" y="6"/>
                      <a:pt x="66" y="4"/>
                    </a:cubicBezTo>
                    <a:cubicBezTo>
                      <a:pt x="58" y="0"/>
                      <a:pt x="52" y="0"/>
                      <a:pt x="46" y="3"/>
                    </a:cubicBezTo>
                    <a:cubicBezTo>
                      <a:pt x="41" y="6"/>
                      <a:pt x="37" y="12"/>
                      <a:pt x="36" y="21"/>
                    </a:cubicBezTo>
                    <a:cubicBezTo>
                      <a:pt x="35" y="29"/>
                      <a:pt x="35" y="38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14" y="56"/>
                      <a:pt x="0" y="66"/>
                      <a:pt x="0" y="78"/>
                    </a:cubicBezTo>
                    <a:cubicBezTo>
                      <a:pt x="0" y="85"/>
                      <a:pt x="4" y="91"/>
                      <a:pt x="12" y="96"/>
                    </a:cubicBezTo>
                    <a:cubicBezTo>
                      <a:pt x="18" y="100"/>
                      <a:pt x="27" y="104"/>
                      <a:pt x="37" y="107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5" y="118"/>
                      <a:pt x="34" y="128"/>
                      <a:pt x="35" y="135"/>
                    </a:cubicBezTo>
                    <a:cubicBezTo>
                      <a:pt x="37" y="144"/>
                      <a:pt x="40" y="150"/>
                      <a:pt x="46" y="153"/>
                    </a:cubicBezTo>
                    <a:cubicBezTo>
                      <a:pt x="56" y="159"/>
                      <a:pt x="70" y="153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97" y="149"/>
                      <a:pt x="108" y="155"/>
                      <a:pt x="117" y="155"/>
                    </a:cubicBezTo>
                    <a:cubicBezTo>
                      <a:pt x="120" y="155"/>
                      <a:pt x="123" y="155"/>
                      <a:pt x="125" y="153"/>
                    </a:cubicBezTo>
                    <a:cubicBezTo>
                      <a:pt x="131" y="150"/>
                      <a:pt x="134" y="144"/>
                      <a:pt x="136" y="135"/>
                    </a:cubicBezTo>
                    <a:cubicBezTo>
                      <a:pt x="137" y="128"/>
                      <a:pt x="136" y="118"/>
                      <a:pt x="134" y="108"/>
                    </a:cubicBezTo>
                    <a:cubicBezTo>
                      <a:pt x="134" y="107"/>
                      <a:pt x="134" y="107"/>
                      <a:pt x="134" y="107"/>
                    </a:cubicBezTo>
                    <a:cubicBezTo>
                      <a:pt x="134" y="107"/>
                      <a:pt x="134" y="107"/>
                      <a:pt x="134" y="107"/>
                    </a:cubicBezTo>
                    <a:cubicBezTo>
                      <a:pt x="144" y="104"/>
                      <a:pt x="153" y="100"/>
                      <a:pt x="159" y="96"/>
                    </a:cubicBezTo>
                    <a:cubicBezTo>
                      <a:pt x="167" y="91"/>
                      <a:pt x="170" y="85"/>
                      <a:pt x="170" y="78"/>
                    </a:cubicBezTo>
                    <a:cubicBezTo>
                      <a:pt x="170" y="66"/>
                      <a:pt x="157" y="56"/>
                      <a:pt x="133" y="49"/>
                    </a:cubicBezTo>
                    <a:close/>
                    <a:moveTo>
                      <a:pt x="93" y="26"/>
                    </a:moveTo>
                    <a:cubicBezTo>
                      <a:pt x="102" y="17"/>
                      <a:pt x="111" y="12"/>
                      <a:pt x="116" y="12"/>
                    </a:cubicBezTo>
                    <a:cubicBezTo>
                      <a:pt x="118" y="12"/>
                      <a:pt x="118" y="12"/>
                      <a:pt x="119" y="13"/>
                    </a:cubicBezTo>
                    <a:cubicBezTo>
                      <a:pt x="122" y="14"/>
                      <a:pt x="124" y="18"/>
                      <a:pt x="124" y="24"/>
                    </a:cubicBezTo>
                    <a:cubicBezTo>
                      <a:pt x="125" y="30"/>
                      <a:pt x="124" y="38"/>
                      <a:pt x="122" y="46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17" y="46"/>
                      <a:pt x="112" y="45"/>
                      <a:pt x="106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2" y="38"/>
                      <a:pt x="98" y="32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3" y="26"/>
                    </a:lnTo>
                    <a:close/>
                    <a:moveTo>
                      <a:pt x="116" y="94"/>
                    </a:moveTo>
                    <a:cubicBezTo>
                      <a:pt x="117" y="92"/>
                      <a:pt x="117" y="92"/>
                      <a:pt x="117" y="92"/>
                    </a:cubicBezTo>
                    <a:cubicBezTo>
                      <a:pt x="118" y="93"/>
                      <a:pt x="118" y="93"/>
                      <a:pt x="118" y="93"/>
                    </a:cubicBezTo>
                    <a:cubicBezTo>
                      <a:pt x="118" y="95"/>
                      <a:pt x="119" y="97"/>
                      <a:pt x="119" y="98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19" y="99"/>
                      <a:pt x="119" y="99"/>
                      <a:pt x="119" y="99"/>
                    </a:cubicBezTo>
                    <a:cubicBezTo>
                      <a:pt x="117" y="99"/>
                      <a:pt x="116" y="99"/>
                      <a:pt x="114" y="100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4" y="97"/>
                      <a:pt x="115" y="96"/>
                      <a:pt x="116" y="94"/>
                    </a:cubicBezTo>
                    <a:close/>
                    <a:moveTo>
                      <a:pt x="114" y="57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6" y="57"/>
                      <a:pt x="117" y="57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9"/>
                      <a:pt x="118" y="61"/>
                      <a:pt x="118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2"/>
                      <a:pt x="117" y="62"/>
                      <a:pt x="116" y="62"/>
                    </a:cubicBezTo>
                    <a:cubicBezTo>
                      <a:pt x="116" y="61"/>
                      <a:pt x="115" y="59"/>
                      <a:pt x="114" y="57"/>
                    </a:cubicBezTo>
                    <a:close/>
                    <a:moveTo>
                      <a:pt x="112" y="78"/>
                    </a:moveTo>
                    <a:cubicBezTo>
                      <a:pt x="111" y="78"/>
                      <a:pt x="111" y="78"/>
                      <a:pt x="111" y="78"/>
                    </a:cubicBezTo>
                    <a:cubicBezTo>
                      <a:pt x="110" y="82"/>
                      <a:pt x="108" y="85"/>
                      <a:pt x="106" y="89"/>
                    </a:cubicBezTo>
                    <a:cubicBezTo>
                      <a:pt x="104" y="93"/>
                      <a:pt x="102" y="97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4" y="102"/>
                      <a:pt x="90" y="102"/>
                      <a:pt x="85" y="102"/>
                    </a:cubicBezTo>
                    <a:cubicBezTo>
                      <a:pt x="81" y="102"/>
                      <a:pt x="77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69" y="97"/>
                      <a:pt x="67" y="93"/>
                      <a:pt x="65" y="89"/>
                    </a:cubicBezTo>
                    <a:cubicBezTo>
                      <a:pt x="63" y="85"/>
                      <a:pt x="61" y="82"/>
                      <a:pt x="59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61" y="74"/>
                      <a:pt x="63" y="71"/>
                      <a:pt x="64" y="67"/>
                    </a:cubicBezTo>
                    <a:cubicBezTo>
                      <a:pt x="67" y="63"/>
                      <a:pt x="69" y="59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81" y="55"/>
                      <a:pt x="90" y="55"/>
                      <a:pt x="99" y="55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2" y="59"/>
                      <a:pt x="104" y="63"/>
                      <a:pt x="106" y="67"/>
                    </a:cubicBezTo>
                    <a:cubicBezTo>
                      <a:pt x="108" y="71"/>
                      <a:pt x="110" y="74"/>
                      <a:pt x="111" y="77"/>
                    </a:cubicBezTo>
                    <a:lnTo>
                      <a:pt x="112" y="78"/>
                    </a:lnTo>
                    <a:close/>
                    <a:moveTo>
                      <a:pt x="79" y="43"/>
                    </a:moveTo>
                    <a:cubicBezTo>
                      <a:pt x="81" y="40"/>
                      <a:pt x="83" y="38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8" y="38"/>
                      <a:pt x="90" y="40"/>
                      <a:pt x="91" y="43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7" y="43"/>
                      <a:pt x="83" y="43"/>
                      <a:pt x="80" y="44"/>
                    </a:cubicBezTo>
                    <a:cubicBezTo>
                      <a:pt x="79" y="44"/>
                      <a:pt x="79" y="44"/>
                      <a:pt x="79" y="44"/>
                    </a:cubicBezTo>
                    <a:lnTo>
                      <a:pt x="79" y="43"/>
                    </a:lnTo>
                    <a:close/>
                    <a:moveTo>
                      <a:pt x="47" y="24"/>
                    </a:moveTo>
                    <a:cubicBezTo>
                      <a:pt x="47" y="18"/>
                      <a:pt x="49" y="14"/>
                      <a:pt x="52" y="13"/>
                    </a:cubicBezTo>
                    <a:cubicBezTo>
                      <a:pt x="52" y="12"/>
                      <a:pt x="53" y="12"/>
                      <a:pt x="54" y="12"/>
                    </a:cubicBezTo>
                    <a:cubicBezTo>
                      <a:pt x="60" y="12"/>
                      <a:pt x="69" y="17"/>
                      <a:pt x="78" y="26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3" y="32"/>
                      <a:pt x="69" y="38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59" y="45"/>
                      <a:pt x="54" y="46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47" y="38"/>
                      <a:pt x="46" y="30"/>
                      <a:pt x="47" y="24"/>
                    </a:cubicBezTo>
                    <a:close/>
                    <a:moveTo>
                      <a:pt x="53" y="93"/>
                    </a:move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3"/>
                      <a:pt x="55" y="94"/>
                      <a:pt x="55" y="94"/>
                    </a:cubicBezTo>
                    <a:cubicBezTo>
                      <a:pt x="56" y="96"/>
                      <a:pt x="57" y="98"/>
                      <a:pt x="57" y="99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5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52" y="96"/>
                      <a:pt x="53" y="95"/>
                      <a:pt x="53" y="93"/>
                    </a:cubicBezTo>
                    <a:close/>
                    <a:moveTo>
                      <a:pt x="52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4" y="57"/>
                      <a:pt x="55" y="57"/>
                      <a:pt x="56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9"/>
                      <a:pt x="55" y="61"/>
                      <a:pt x="54" y="62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1"/>
                      <a:pt x="52" y="60"/>
                      <a:pt x="52" y="58"/>
                    </a:cubicBezTo>
                    <a:close/>
                    <a:moveTo>
                      <a:pt x="40" y="96"/>
                    </a:move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1" y="94"/>
                      <a:pt x="24" y="91"/>
                      <a:pt x="19" y="88"/>
                    </a:cubicBezTo>
                    <a:cubicBezTo>
                      <a:pt x="14" y="84"/>
                      <a:pt x="12" y="81"/>
                      <a:pt x="12" y="78"/>
                    </a:cubicBezTo>
                    <a:cubicBezTo>
                      <a:pt x="12" y="75"/>
                      <a:pt x="15" y="72"/>
                      <a:pt x="19" y="69"/>
                    </a:cubicBezTo>
                    <a:cubicBezTo>
                      <a:pt x="25" y="65"/>
                      <a:pt x="32" y="62"/>
                      <a:pt x="40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2" y="66"/>
                      <a:pt x="45" y="72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4" y="84"/>
                      <a:pt x="42" y="90"/>
                      <a:pt x="40" y="96"/>
                    </a:cubicBezTo>
                    <a:close/>
                    <a:moveTo>
                      <a:pt x="78" y="129"/>
                    </a:moveTo>
                    <a:cubicBezTo>
                      <a:pt x="68" y="139"/>
                      <a:pt x="60" y="144"/>
                      <a:pt x="54" y="144"/>
                    </a:cubicBezTo>
                    <a:cubicBezTo>
                      <a:pt x="53" y="144"/>
                      <a:pt x="52" y="144"/>
                      <a:pt x="51" y="143"/>
                    </a:cubicBezTo>
                    <a:cubicBezTo>
                      <a:pt x="49" y="142"/>
                      <a:pt x="47" y="138"/>
                      <a:pt x="46" y="132"/>
                    </a:cubicBezTo>
                    <a:cubicBezTo>
                      <a:pt x="46" y="126"/>
                      <a:pt x="46" y="119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54" y="111"/>
                      <a:pt x="59" y="112"/>
                      <a:pt x="65" y="112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9" y="118"/>
                      <a:pt x="73" y="124"/>
                      <a:pt x="78" y="129"/>
                    </a:cubicBezTo>
                    <a:cubicBezTo>
                      <a:pt x="78" y="129"/>
                      <a:pt x="78" y="129"/>
                      <a:pt x="78" y="129"/>
                    </a:cubicBezTo>
                    <a:close/>
                    <a:moveTo>
                      <a:pt x="91" y="114"/>
                    </a:moveTo>
                    <a:cubicBezTo>
                      <a:pt x="89" y="116"/>
                      <a:pt x="87" y="118"/>
                      <a:pt x="86" y="120"/>
                    </a:cubicBezTo>
                    <a:cubicBezTo>
                      <a:pt x="85" y="121"/>
                      <a:pt x="85" y="121"/>
                      <a:pt x="85" y="121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3" y="118"/>
                      <a:pt x="82" y="116"/>
                      <a:pt x="80" y="114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4" y="113"/>
                      <a:pt x="87" y="113"/>
                      <a:pt x="91" y="113"/>
                    </a:cubicBezTo>
                    <a:cubicBezTo>
                      <a:pt x="91" y="113"/>
                      <a:pt x="91" y="113"/>
                      <a:pt x="91" y="113"/>
                    </a:cubicBezTo>
                    <a:lnTo>
                      <a:pt x="91" y="114"/>
                    </a:lnTo>
                    <a:close/>
                    <a:moveTo>
                      <a:pt x="125" y="132"/>
                    </a:moveTo>
                    <a:cubicBezTo>
                      <a:pt x="124" y="138"/>
                      <a:pt x="122" y="142"/>
                      <a:pt x="120" y="143"/>
                    </a:cubicBezTo>
                    <a:cubicBezTo>
                      <a:pt x="119" y="144"/>
                      <a:pt x="118" y="144"/>
                      <a:pt x="117" y="144"/>
                    </a:cubicBezTo>
                    <a:cubicBezTo>
                      <a:pt x="111" y="144"/>
                      <a:pt x="103" y="139"/>
                      <a:pt x="93" y="129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7" y="124"/>
                      <a:pt x="102" y="118"/>
                      <a:pt x="106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11" y="112"/>
                      <a:pt x="117" y="111"/>
                      <a:pt x="122" y="110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cubicBezTo>
                      <a:pt x="124" y="119"/>
                      <a:pt x="125" y="126"/>
                      <a:pt x="125" y="132"/>
                    </a:cubicBezTo>
                    <a:close/>
                    <a:moveTo>
                      <a:pt x="159" y="78"/>
                    </a:moveTo>
                    <a:cubicBezTo>
                      <a:pt x="159" y="81"/>
                      <a:pt x="156" y="84"/>
                      <a:pt x="152" y="88"/>
                    </a:cubicBezTo>
                    <a:cubicBezTo>
                      <a:pt x="147" y="91"/>
                      <a:pt x="139" y="94"/>
                      <a:pt x="131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29" y="90"/>
                      <a:pt x="127" y="84"/>
                      <a:pt x="124" y="78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6" y="72"/>
                      <a:pt x="128" y="66"/>
                      <a:pt x="130" y="60"/>
                    </a:cubicBezTo>
                    <a:cubicBezTo>
                      <a:pt x="130" y="60"/>
                      <a:pt x="130" y="60"/>
                      <a:pt x="130" y="60"/>
                    </a:cubicBezTo>
                    <a:cubicBezTo>
                      <a:pt x="131" y="60"/>
                      <a:pt x="131" y="60"/>
                      <a:pt x="131" y="60"/>
                    </a:cubicBezTo>
                    <a:cubicBezTo>
                      <a:pt x="139" y="63"/>
                      <a:pt x="146" y="65"/>
                      <a:pt x="151" y="69"/>
                    </a:cubicBezTo>
                    <a:cubicBezTo>
                      <a:pt x="156" y="72"/>
                      <a:pt x="159" y="75"/>
                      <a:pt x="15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27" name="Group 23"/>
            <p:cNvGrpSpPr>
              <a:grpSpLocks noChangeAspect="1"/>
            </p:cNvGrpSpPr>
            <p:nvPr userDrawn="1"/>
          </p:nvGrpSpPr>
          <p:grpSpPr bwMode="auto">
            <a:xfrm>
              <a:off x="7000721" y="2341560"/>
              <a:ext cx="368300" cy="492125"/>
              <a:chOff x="4066" y="1475"/>
              <a:chExt cx="232" cy="310"/>
            </a:xfrm>
            <a:solidFill>
              <a:schemeClr val="tx1"/>
            </a:solidFill>
          </p:grpSpPr>
          <p:sp>
            <p:nvSpPr>
              <p:cNvPr id="97" name="Freeform 24"/>
              <p:cNvSpPr>
                <a:spLocks noEditPoints="1"/>
              </p:cNvSpPr>
              <p:nvPr userDrawn="1"/>
            </p:nvSpPr>
            <p:spPr bwMode="auto">
              <a:xfrm>
                <a:off x="4066" y="1475"/>
                <a:ext cx="232" cy="310"/>
              </a:xfrm>
              <a:custGeom>
                <a:avLst/>
                <a:gdLst>
                  <a:gd name="T0" fmla="*/ 210 w 216"/>
                  <a:gd name="T1" fmla="*/ 48 h 288"/>
                  <a:gd name="T2" fmla="*/ 204 w 216"/>
                  <a:gd name="T3" fmla="*/ 48 h 288"/>
                  <a:gd name="T4" fmla="*/ 204 w 216"/>
                  <a:gd name="T5" fmla="*/ 6 h 288"/>
                  <a:gd name="T6" fmla="*/ 198 w 216"/>
                  <a:gd name="T7" fmla="*/ 0 h 288"/>
                  <a:gd name="T8" fmla="*/ 30 w 216"/>
                  <a:gd name="T9" fmla="*/ 0 h 288"/>
                  <a:gd name="T10" fmla="*/ 0 w 216"/>
                  <a:gd name="T11" fmla="*/ 30 h 288"/>
                  <a:gd name="T12" fmla="*/ 0 w 216"/>
                  <a:gd name="T13" fmla="*/ 258 h 288"/>
                  <a:gd name="T14" fmla="*/ 30 w 216"/>
                  <a:gd name="T15" fmla="*/ 288 h 288"/>
                  <a:gd name="T16" fmla="*/ 210 w 216"/>
                  <a:gd name="T17" fmla="*/ 288 h 288"/>
                  <a:gd name="T18" fmla="*/ 216 w 216"/>
                  <a:gd name="T19" fmla="*/ 282 h 288"/>
                  <a:gd name="T20" fmla="*/ 216 w 216"/>
                  <a:gd name="T21" fmla="*/ 54 h 288"/>
                  <a:gd name="T22" fmla="*/ 210 w 216"/>
                  <a:gd name="T23" fmla="*/ 48 h 288"/>
                  <a:gd name="T24" fmla="*/ 30 w 216"/>
                  <a:gd name="T25" fmla="*/ 12 h 288"/>
                  <a:gd name="T26" fmla="*/ 192 w 216"/>
                  <a:gd name="T27" fmla="*/ 12 h 288"/>
                  <a:gd name="T28" fmla="*/ 192 w 216"/>
                  <a:gd name="T29" fmla="*/ 48 h 288"/>
                  <a:gd name="T30" fmla="*/ 180 w 216"/>
                  <a:gd name="T31" fmla="*/ 48 h 288"/>
                  <a:gd name="T32" fmla="*/ 180 w 216"/>
                  <a:gd name="T33" fmla="*/ 30 h 288"/>
                  <a:gd name="T34" fmla="*/ 174 w 216"/>
                  <a:gd name="T35" fmla="*/ 24 h 288"/>
                  <a:gd name="T36" fmla="*/ 30 w 216"/>
                  <a:gd name="T37" fmla="*/ 24 h 288"/>
                  <a:gd name="T38" fmla="*/ 24 w 216"/>
                  <a:gd name="T39" fmla="*/ 30 h 288"/>
                  <a:gd name="T40" fmla="*/ 30 w 216"/>
                  <a:gd name="T41" fmla="*/ 36 h 288"/>
                  <a:gd name="T42" fmla="*/ 168 w 216"/>
                  <a:gd name="T43" fmla="*/ 36 h 288"/>
                  <a:gd name="T44" fmla="*/ 168 w 216"/>
                  <a:gd name="T45" fmla="*/ 48 h 288"/>
                  <a:gd name="T46" fmla="*/ 30 w 216"/>
                  <a:gd name="T47" fmla="*/ 48 h 288"/>
                  <a:gd name="T48" fmla="*/ 12 w 216"/>
                  <a:gd name="T49" fmla="*/ 30 h 288"/>
                  <a:gd name="T50" fmla="*/ 30 w 216"/>
                  <a:gd name="T51" fmla="*/ 12 h 288"/>
                  <a:gd name="T52" fmla="*/ 204 w 216"/>
                  <a:gd name="T53" fmla="*/ 276 h 288"/>
                  <a:gd name="T54" fmla="*/ 30 w 216"/>
                  <a:gd name="T55" fmla="*/ 276 h 288"/>
                  <a:gd name="T56" fmla="*/ 12 w 216"/>
                  <a:gd name="T57" fmla="*/ 258 h 288"/>
                  <a:gd name="T58" fmla="*/ 12 w 216"/>
                  <a:gd name="T59" fmla="*/ 54 h 288"/>
                  <a:gd name="T60" fmla="*/ 30 w 216"/>
                  <a:gd name="T61" fmla="*/ 60 h 288"/>
                  <a:gd name="T62" fmla="*/ 204 w 216"/>
                  <a:gd name="T63" fmla="*/ 60 h 288"/>
                  <a:gd name="T64" fmla="*/ 204 w 216"/>
                  <a:gd name="T65" fmla="*/ 2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" h="288">
                    <a:moveTo>
                      <a:pt x="210" y="48"/>
                    </a:moveTo>
                    <a:cubicBezTo>
                      <a:pt x="204" y="48"/>
                      <a:pt x="204" y="48"/>
                      <a:pt x="204" y="48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4" y="3"/>
                      <a:pt x="201" y="0"/>
                      <a:pt x="19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75"/>
                      <a:pt x="13" y="288"/>
                      <a:pt x="30" y="288"/>
                    </a:cubicBezTo>
                    <a:cubicBezTo>
                      <a:pt x="210" y="288"/>
                      <a:pt x="210" y="288"/>
                      <a:pt x="210" y="288"/>
                    </a:cubicBezTo>
                    <a:cubicBezTo>
                      <a:pt x="213" y="288"/>
                      <a:pt x="216" y="285"/>
                      <a:pt x="216" y="282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6" y="51"/>
                      <a:pt x="213" y="48"/>
                      <a:pt x="210" y="48"/>
                    </a:cubicBezTo>
                    <a:close/>
                    <a:moveTo>
                      <a:pt x="30" y="12"/>
                    </a:moveTo>
                    <a:cubicBezTo>
                      <a:pt x="192" y="12"/>
                      <a:pt x="192" y="12"/>
                      <a:pt x="192" y="12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30"/>
                      <a:pt x="180" y="30"/>
                      <a:pt x="180" y="30"/>
                    </a:cubicBezTo>
                    <a:cubicBezTo>
                      <a:pt x="180" y="27"/>
                      <a:pt x="177" y="24"/>
                      <a:pt x="174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6" y="24"/>
                      <a:pt x="24" y="27"/>
                      <a:pt x="24" y="30"/>
                    </a:cubicBezTo>
                    <a:cubicBezTo>
                      <a:pt x="24" y="33"/>
                      <a:pt x="26" y="36"/>
                      <a:pt x="30" y="36"/>
                    </a:cubicBezTo>
                    <a:cubicBezTo>
                      <a:pt x="168" y="36"/>
                      <a:pt x="168" y="36"/>
                      <a:pt x="168" y="36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0" y="48"/>
                      <a:pt x="12" y="40"/>
                      <a:pt x="12" y="30"/>
                    </a:cubicBezTo>
                    <a:cubicBezTo>
                      <a:pt x="12" y="20"/>
                      <a:pt x="20" y="12"/>
                      <a:pt x="30" y="12"/>
                    </a:cubicBezTo>
                    <a:close/>
                    <a:moveTo>
                      <a:pt x="204" y="276"/>
                    </a:moveTo>
                    <a:cubicBezTo>
                      <a:pt x="30" y="276"/>
                      <a:pt x="30" y="276"/>
                      <a:pt x="30" y="276"/>
                    </a:cubicBezTo>
                    <a:cubicBezTo>
                      <a:pt x="20" y="276"/>
                      <a:pt x="12" y="268"/>
                      <a:pt x="12" y="25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7" y="58"/>
                      <a:pt x="23" y="60"/>
                      <a:pt x="30" y="60"/>
                    </a:cubicBezTo>
                    <a:cubicBezTo>
                      <a:pt x="204" y="60"/>
                      <a:pt x="204" y="60"/>
                      <a:pt x="204" y="60"/>
                    </a:cubicBezTo>
                    <a:lnTo>
                      <a:pt x="204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8" name="Freeform 25"/>
              <p:cNvSpPr>
                <a:spLocks noEditPoints="1"/>
              </p:cNvSpPr>
              <p:nvPr userDrawn="1"/>
            </p:nvSpPr>
            <p:spPr bwMode="auto">
              <a:xfrm>
                <a:off x="4096" y="1592"/>
                <a:ext cx="171" cy="130"/>
              </a:xfrm>
              <a:custGeom>
                <a:avLst/>
                <a:gdLst>
                  <a:gd name="T0" fmla="*/ 131 w 159"/>
                  <a:gd name="T1" fmla="*/ 19 h 121"/>
                  <a:gd name="T2" fmla="*/ 127 w 159"/>
                  <a:gd name="T3" fmla="*/ 9 h 121"/>
                  <a:gd name="T4" fmla="*/ 126 w 159"/>
                  <a:gd name="T5" fmla="*/ 9 h 121"/>
                  <a:gd name="T6" fmla="*/ 112 w 159"/>
                  <a:gd name="T7" fmla="*/ 0 h 121"/>
                  <a:gd name="T8" fmla="*/ 80 w 159"/>
                  <a:gd name="T9" fmla="*/ 0 h 121"/>
                  <a:gd name="T10" fmla="*/ 65 w 159"/>
                  <a:gd name="T11" fmla="*/ 8 h 121"/>
                  <a:gd name="T12" fmla="*/ 57 w 159"/>
                  <a:gd name="T13" fmla="*/ 19 h 121"/>
                  <a:gd name="T14" fmla="*/ 44 w 159"/>
                  <a:gd name="T15" fmla="*/ 19 h 121"/>
                  <a:gd name="T16" fmla="*/ 44 w 159"/>
                  <a:gd name="T17" fmla="*/ 15 h 121"/>
                  <a:gd name="T18" fmla="*/ 31 w 159"/>
                  <a:gd name="T19" fmla="*/ 2 h 121"/>
                  <a:gd name="T20" fmla="*/ 25 w 159"/>
                  <a:gd name="T21" fmla="*/ 2 h 121"/>
                  <a:gd name="T22" fmla="*/ 13 w 159"/>
                  <a:gd name="T23" fmla="*/ 14 h 121"/>
                  <a:gd name="T24" fmla="*/ 13 w 159"/>
                  <a:gd name="T25" fmla="*/ 20 h 121"/>
                  <a:gd name="T26" fmla="*/ 0 w 159"/>
                  <a:gd name="T27" fmla="*/ 36 h 121"/>
                  <a:gd name="T28" fmla="*/ 0 w 159"/>
                  <a:gd name="T29" fmla="*/ 103 h 121"/>
                  <a:gd name="T30" fmla="*/ 19 w 159"/>
                  <a:gd name="T31" fmla="*/ 121 h 121"/>
                  <a:gd name="T32" fmla="*/ 140 w 159"/>
                  <a:gd name="T33" fmla="*/ 121 h 121"/>
                  <a:gd name="T34" fmla="*/ 159 w 159"/>
                  <a:gd name="T35" fmla="*/ 103 h 121"/>
                  <a:gd name="T36" fmla="*/ 159 w 159"/>
                  <a:gd name="T37" fmla="*/ 36 h 121"/>
                  <a:gd name="T38" fmla="*/ 140 w 159"/>
                  <a:gd name="T39" fmla="*/ 19 h 121"/>
                  <a:gd name="T40" fmla="*/ 131 w 159"/>
                  <a:gd name="T41" fmla="*/ 19 h 121"/>
                  <a:gd name="T42" fmla="*/ 25 w 159"/>
                  <a:gd name="T43" fmla="*/ 15 h 121"/>
                  <a:gd name="T44" fmla="*/ 25 w 159"/>
                  <a:gd name="T45" fmla="*/ 14 h 121"/>
                  <a:gd name="T46" fmla="*/ 31 w 159"/>
                  <a:gd name="T47" fmla="*/ 14 h 121"/>
                  <a:gd name="T48" fmla="*/ 32 w 159"/>
                  <a:gd name="T49" fmla="*/ 15 h 121"/>
                  <a:gd name="T50" fmla="*/ 32 w 159"/>
                  <a:gd name="T51" fmla="*/ 19 h 121"/>
                  <a:gd name="T52" fmla="*/ 25 w 159"/>
                  <a:gd name="T53" fmla="*/ 19 h 121"/>
                  <a:gd name="T54" fmla="*/ 25 w 159"/>
                  <a:gd name="T55" fmla="*/ 15 h 121"/>
                  <a:gd name="T56" fmla="*/ 147 w 159"/>
                  <a:gd name="T57" fmla="*/ 36 h 121"/>
                  <a:gd name="T58" fmla="*/ 147 w 159"/>
                  <a:gd name="T59" fmla="*/ 103 h 121"/>
                  <a:gd name="T60" fmla="*/ 140 w 159"/>
                  <a:gd name="T61" fmla="*/ 109 h 121"/>
                  <a:gd name="T62" fmla="*/ 19 w 159"/>
                  <a:gd name="T63" fmla="*/ 109 h 121"/>
                  <a:gd name="T64" fmla="*/ 12 w 159"/>
                  <a:gd name="T65" fmla="*/ 103 h 121"/>
                  <a:gd name="T66" fmla="*/ 12 w 159"/>
                  <a:gd name="T67" fmla="*/ 36 h 121"/>
                  <a:gd name="T68" fmla="*/ 19 w 159"/>
                  <a:gd name="T69" fmla="*/ 31 h 121"/>
                  <a:gd name="T70" fmla="*/ 60 w 159"/>
                  <a:gd name="T71" fmla="*/ 31 h 121"/>
                  <a:gd name="T72" fmla="*/ 65 w 159"/>
                  <a:gd name="T73" fmla="*/ 28 h 121"/>
                  <a:gd name="T74" fmla="*/ 75 w 159"/>
                  <a:gd name="T75" fmla="*/ 15 h 121"/>
                  <a:gd name="T76" fmla="*/ 80 w 159"/>
                  <a:gd name="T77" fmla="*/ 12 h 121"/>
                  <a:gd name="T78" fmla="*/ 112 w 159"/>
                  <a:gd name="T79" fmla="*/ 12 h 121"/>
                  <a:gd name="T80" fmla="*/ 116 w 159"/>
                  <a:gd name="T81" fmla="*/ 15 h 121"/>
                  <a:gd name="T82" fmla="*/ 122 w 159"/>
                  <a:gd name="T83" fmla="*/ 28 h 121"/>
                  <a:gd name="T84" fmla="*/ 128 w 159"/>
                  <a:gd name="T85" fmla="*/ 31 h 121"/>
                  <a:gd name="T86" fmla="*/ 140 w 159"/>
                  <a:gd name="T87" fmla="*/ 31 h 121"/>
                  <a:gd name="T88" fmla="*/ 147 w 159"/>
                  <a:gd name="T89" fmla="*/ 3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9" h="121">
                    <a:moveTo>
                      <a:pt x="131" y="19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7" y="9"/>
                      <a:pt x="126" y="9"/>
                      <a:pt x="126" y="9"/>
                    </a:cubicBezTo>
                    <a:cubicBezTo>
                      <a:pt x="122" y="3"/>
                      <a:pt x="117" y="0"/>
                      <a:pt x="112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4" y="0"/>
                      <a:pt x="69" y="3"/>
                      <a:pt x="65" y="8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8"/>
                      <a:pt x="38" y="2"/>
                      <a:pt x="31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18" y="2"/>
                      <a:pt x="13" y="8"/>
                      <a:pt x="13" y="1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21"/>
                      <a:pt x="0" y="27"/>
                      <a:pt x="0" y="36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4"/>
                      <a:pt x="7" y="121"/>
                      <a:pt x="19" y="121"/>
                    </a:cubicBezTo>
                    <a:cubicBezTo>
                      <a:pt x="140" y="121"/>
                      <a:pt x="140" y="121"/>
                      <a:pt x="140" y="121"/>
                    </a:cubicBezTo>
                    <a:cubicBezTo>
                      <a:pt x="152" y="121"/>
                      <a:pt x="159" y="114"/>
                      <a:pt x="159" y="103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0"/>
                      <a:pt x="157" y="19"/>
                      <a:pt x="140" y="19"/>
                    </a:cubicBezTo>
                    <a:lnTo>
                      <a:pt x="131" y="19"/>
                    </a:lnTo>
                    <a:close/>
                    <a:moveTo>
                      <a:pt x="25" y="15"/>
                    </a:moveTo>
                    <a:cubicBezTo>
                      <a:pt x="25" y="14"/>
                      <a:pt x="25" y="14"/>
                      <a:pt x="25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5"/>
                      <a:pt x="32" y="15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5" y="19"/>
                      <a:pt x="25" y="19"/>
                      <a:pt x="25" y="19"/>
                    </a:cubicBezTo>
                    <a:lnTo>
                      <a:pt x="25" y="15"/>
                    </a:lnTo>
                    <a:close/>
                    <a:moveTo>
                      <a:pt x="147" y="36"/>
                    </a:move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06"/>
                      <a:pt x="146" y="109"/>
                      <a:pt x="140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3" y="109"/>
                      <a:pt x="12" y="106"/>
                      <a:pt x="12" y="103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3"/>
                      <a:pt x="12" y="31"/>
                      <a:pt x="19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2" y="31"/>
                      <a:pt x="64" y="30"/>
                      <a:pt x="65" y="28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7" y="13"/>
                      <a:pt x="78" y="12"/>
                      <a:pt x="80" y="12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3" y="12"/>
                      <a:pt x="115" y="13"/>
                      <a:pt x="116" y="15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3" y="30"/>
                      <a:pt x="125" y="31"/>
                      <a:pt x="128" y="31"/>
                    </a:cubicBezTo>
                    <a:cubicBezTo>
                      <a:pt x="140" y="31"/>
                      <a:pt x="140" y="31"/>
                      <a:pt x="140" y="31"/>
                    </a:cubicBezTo>
                    <a:cubicBezTo>
                      <a:pt x="147" y="31"/>
                      <a:pt x="147" y="33"/>
                      <a:pt x="14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9" name="Freeform 26"/>
              <p:cNvSpPr>
                <a:spLocks noEditPoints="1"/>
              </p:cNvSpPr>
              <p:nvPr userDrawn="1"/>
            </p:nvSpPr>
            <p:spPr bwMode="auto">
              <a:xfrm>
                <a:off x="4114" y="1630"/>
                <a:ext cx="34" cy="34"/>
              </a:xfrm>
              <a:custGeom>
                <a:avLst/>
                <a:gdLst>
                  <a:gd name="T0" fmla="*/ 16 w 31"/>
                  <a:gd name="T1" fmla="*/ 0 h 31"/>
                  <a:gd name="T2" fmla="*/ 0 w 31"/>
                  <a:gd name="T3" fmla="*/ 16 h 31"/>
                  <a:gd name="T4" fmla="*/ 16 w 31"/>
                  <a:gd name="T5" fmla="*/ 31 h 31"/>
                  <a:gd name="T6" fmla="*/ 31 w 31"/>
                  <a:gd name="T7" fmla="*/ 16 h 31"/>
                  <a:gd name="T8" fmla="*/ 16 w 31"/>
                  <a:gd name="T9" fmla="*/ 0 h 31"/>
                  <a:gd name="T10" fmla="*/ 16 w 31"/>
                  <a:gd name="T11" fmla="*/ 19 h 31"/>
                  <a:gd name="T12" fmla="*/ 12 w 31"/>
                  <a:gd name="T13" fmla="*/ 16 h 31"/>
                  <a:gd name="T14" fmla="*/ 16 w 31"/>
                  <a:gd name="T15" fmla="*/ 12 h 31"/>
                  <a:gd name="T16" fmla="*/ 19 w 31"/>
                  <a:gd name="T17" fmla="*/ 16 h 31"/>
                  <a:gd name="T18" fmla="*/ 16 w 31"/>
                  <a:gd name="T1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1" y="24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  <a:moveTo>
                      <a:pt x="16" y="19"/>
                    </a:moveTo>
                    <a:cubicBezTo>
                      <a:pt x="14" y="19"/>
                      <a:pt x="12" y="18"/>
                      <a:pt x="12" y="16"/>
                    </a:cubicBezTo>
                    <a:cubicBezTo>
                      <a:pt x="12" y="14"/>
                      <a:pt x="14" y="12"/>
                      <a:pt x="16" y="12"/>
                    </a:cubicBezTo>
                    <a:cubicBezTo>
                      <a:pt x="18" y="12"/>
                      <a:pt x="19" y="14"/>
                      <a:pt x="19" y="16"/>
                    </a:cubicBezTo>
                    <a:cubicBezTo>
                      <a:pt x="19" y="18"/>
                      <a:pt x="18" y="19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0" name="Freeform 27"/>
              <p:cNvSpPr>
                <a:spLocks noEditPoints="1"/>
              </p:cNvSpPr>
              <p:nvPr userDrawn="1"/>
            </p:nvSpPr>
            <p:spPr bwMode="auto">
              <a:xfrm>
                <a:off x="4179" y="1643"/>
                <a:ext cx="40" cy="40"/>
              </a:xfrm>
              <a:custGeom>
                <a:avLst/>
                <a:gdLst>
                  <a:gd name="T0" fmla="*/ 19 w 37"/>
                  <a:gd name="T1" fmla="*/ 0 h 37"/>
                  <a:gd name="T2" fmla="*/ 0 w 37"/>
                  <a:gd name="T3" fmla="*/ 19 h 37"/>
                  <a:gd name="T4" fmla="*/ 19 w 37"/>
                  <a:gd name="T5" fmla="*/ 37 h 37"/>
                  <a:gd name="T6" fmla="*/ 37 w 37"/>
                  <a:gd name="T7" fmla="*/ 19 h 37"/>
                  <a:gd name="T8" fmla="*/ 19 w 37"/>
                  <a:gd name="T9" fmla="*/ 0 h 37"/>
                  <a:gd name="T10" fmla="*/ 19 w 37"/>
                  <a:gd name="T11" fmla="*/ 25 h 37"/>
                  <a:gd name="T12" fmla="*/ 12 w 37"/>
                  <a:gd name="T13" fmla="*/ 19 h 37"/>
                  <a:gd name="T14" fmla="*/ 19 w 37"/>
                  <a:gd name="T15" fmla="*/ 12 h 37"/>
                  <a:gd name="T16" fmla="*/ 25 w 37"/>
                  <a:gd name="T17" fmla="*/ 19 h 37"/>
                  <a:gd name="T18" fmla="*/ 19 w 37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cubicBezTo>
                      <a:pt x="8" y="0"/>
                      <a:pt x="0" y="8"/>
                      <a:pt x="0" y="19"/>
                    </a:cubicBezTo>
                    <a:cubicBezTo>
                      <a:pt x="0" y="29"/>
                      <a:pt x="8" y="37"/>
                      <a:pt x="19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8"/>
                      <a:pt x="29" y="0"/>
                      <a:pt x="19" y="0"/>
                    </a:cubicBezTo>
                    <a:close/>
                    <a:moveTo>
                      <a:pt x="19" y="25"/>
                    </a:moveTo>
                    <a:cubicBezTo>
                      <a:pt x="15" y="25"/>
                      <a:pt x="12" y="22"/>
                      <a:pt x="12" y="19"/>
                    </a:cubicBezTo>
                    <a:cubicBezTo>
                      <a:pt x="12" y="15"/>
                      <a:pt x="15" y="12"/>
                      <a:pt x="19" y="12"/>
                    </a:cubicBezTo>
                    <a:cubicBezTo>
                      <a:pt x="22" y="12"/>
                      <a:pt x="25" y="15"/>
                      <a:pt x="25" y="19"/>
                    </a:cubicBezTo>
                    <a:cubicBezTo>
                      <a:pt x="25" y="22"/>
                      <a:pt x="22" y="25"/>
                      <a:pt x="1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1" name="Freeform 28"/>
              <p:cNvSpPr>
                <a:spLocks noEditPoints="1"/>
              </p:cNvSpPr>
              <p:nvPr userDrawn="1"/>
            </p:nvSpPr>
            <p:spPr bwMode="auto">
              <a:xfrm>
                <a:off x="4157" y="1622"/>
                <a:ext cx="83" cy="83"/>
              </a:xfrm>
              <a:custGeom>
                <a:avLst/>
                <a:gdLst>
                  <a:gd name="T0" fmla="*/ 39 w 77"/>
                  <a:gd name="T1" fmla="*/ 0 h 77"/>
                  <a:gd name="T2" fmla="*/ 0 w 77"/>
                  <a:gd name="T3" fmla="*/ 39 h 77"/>
                  <a:gd name="T4" fmla="*/ 39 w 77"/>
                  <a:gd name="T5" fmla="*/ 77 h 77"/>
                  <a:gd name="T6" fmla="*/ 77 w 77"/>
                  <a:gd name="T7" fmla="*/ 39 h 77"/>
                  <a:gd name="T8" fmla="*/ 39 w 77"/>
                  <a:gd name="T9" fmla="*/ 0 h 77"/>
                  <a:gd name="T10" fmla="*/ 39 w 77"/>
                  <a:gd name="T11" fmla="*/ 65 h 77"/>
                  <a:gd name="T12" fmla="*/ 12 w 77"/>
                  <a:gd name="T13" fmla="*/ 39 h 77"/>
                  <a:gd name="T14" fmla="*/ 39 w 77"/>
                  <a:gd name="T15" fmla="*/ 12 h 77"/>
                  <a:gd name="T16" fmla="*/ 65 w 77"/>
                  <a:gd name="T17" fmla="*/ 39 h 77"/>
                  <a:gd name="T18" fmla="*/ 39 w 77"/>
                  <a:gd name="T19" fmla="*/ 6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39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7"/>
                      <a:pt x="39" y="77"/>
                    </a:cubicBezTo>
                    <a:cubicBezTo>
                      <a:pt x="60" y="77"/>
                      <a:pt x="77" y="60"/>
                      <a:pt x="77" y="39"/>
                    </a:cubicBezTo>
                    <a:cubicBezTo>
                      <a:pt x="77" y="17"/>
                      <a:pt x="60" y="0"/>
                      <a:pt x="39" y="0"/>
                    </a:cubicBezTo>
                    <a:close/>
                    <a:moveTo>
                      <a:pt x="39" y="65"/>
                    </a:moveTo>
                    <a:cubicBezTo>
                      <a:pt x="24" y="65"/>
                      <a:pt x="12" y="53"/>
                      <a:pt x="12" y="39"/>
                    </a:cubicBezTo>
                    <a:cubicBezTo>
                      <a:pt x="12" y="24"/>
                      <a:pt x="24" y="12"/>
                      <a:pt x="39" y="12"/>
                    </a:cubicBezTo>
                    <a:cubicBezTo>
                      <a:pt x="53" y="12"/>
                      <a:pt x="65" y="24"/>
                      <a:pt x="65" y="39"/>
                    </a:cubicBezTo>
                    <a:cubicBezTo>
                      <a:pt x="65" y="53"/>
                      <a:pt x="53" y="65"/>
                      <a:pt x="39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02" name="Group 31"/>
            <p:cNvGrpSpPr>
              <a:grpSpLocks noChangeAspect="1"/>
            </p:cNvGrpSpPr>
            <p:nvPr userDrawn="1"/>
          </p:nvGrpSpPr>
          <p:grpSpPr bwMode="auto">
            <a:xfrm>
              <a:off x="8094508" y="2341560"/>
              <a:ext cx="368300" cy="492125"/>
              <a:chOff x="4755" y="1475"/>
              <a:chExt cx="232" cy="310"/>
            </a:xfrm>
            <a:solidFill>
              <a:schemeClr val="tx1"/>
            </a:solidFill>
          </p:grpSpPr>
          <p:sp>
            <p:nvSpPr>
              <p:cNvPr id="104" name="Freeform 32"/>
              <p:cNvSpPr>
                <a:spLocks/>
              </p:cNvSpPr>
              <p:nvPr userDrawn="1"/>
            </p:nvSpPr>
            <p:spPr bwMode="auto">
              <a:xfrm>
                <a:off x="4781" y="1501"/>
                <a:ext cx="167" cy="39"/>
              </a:xfrm>
              <a:custGeom>
                <a:avLst/>
                <a:gdLst>
                  <a:gd name="T0" fmla="*/ 150 w 156"/>
                  <a:gd name="T1" fmla="*/ 36 h 36"/>
                  <a:gd name="T2" fmla="*/ 144 w 156"/>
                  <a:gd name="T3" fmla="*/ 30 h 36"/>
                  <a:gd name="T4" fmla="*/ 144 w 156"/>
                  <a:gd name="T5" fmla="*/ 12 h 36"/>
                  <a:gd name="T6" fmla="*/ 6 w 156"/>
                  <a:gd name="T7" fmla="*/ 12 h 36"/>
                  <a:gd name="T8" fmla="*/ 0 w 156"/>
                  <a:gd name="T9" fmla="*/ 6 h 36"/>
                  <a:gd name="T10" fmla="*/ 6 w 156"/>
                  <a:gd name="T11" fmla="*/ 0 h 36"/>
                  <a:gd name="T12" fmla="*/ 150 w 156"/>
                  <a:gd name="T13" fmla="*/ 0 h 36"/>
                  <a:gd name="T14" fmla="*/ 156 w 156"/>
                  <a:gd name="T15" fmla="*/ 6 h 36"/>
                  <a:gd name="T16" fmla="*/ 156 w 156"/>
                  <a:gd name="T17" fmla="*/ 30 h 36"/>
                  <a:gd name="T18" fmla="*/ 150 w 156"/>
                  <a:gd name="T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36">
                    <a:moveTo>
                      <a:pt x="150" y="36"/>
                    </a:moveTo>
                    <a:cubicBezTo>
                      <a:pt x="147" y="36"/>
                      <a:pt x="144" y="33"/>
                      <a:pt x="144" y="30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6" y="3"/>
                      <a:pt x="156" y="6"/>
                    </a:cubicBezTo>
                    <a:cubicBezTo>
                      <a:pt x="156" y="30"/>
                      <a:pt x="156" y="30"/>
                      <a:pt x="156" y="30"/>
                    </a:cubicBezTo>
                    <a:cubicBezTo>
                      <a:pt x="156" y="33"/>
                      <a:pt x="153" y="36"/>
                      <a:pt x="15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5" name="Freeform 33"/>
              <p:cNvSpPr>
                <a:spLocks noEditPoints="1"/>
              </p:cNvSpPr>
              <p:nvPr userDrawn="1"/>
            </p:nvSpPr>
            <p:spPr bwMode="auto">
              <a:xfrm>
                <a:off x="4755" y="1475"/>
                <a:ext cx="232" cy="310"/>
              </a:xfrm>
              <a:custGeom>
                <a:avLst/>
                <a:gdLst>
                  <a:gd name="T0" fmla="*/ 210 w 216"/>
                  <a:gd name="T1" fmla="*/ 288 h 288"/>
                  <a:gd name="T2" fmla="*/ 30 w 216"/>
                  <a:gd name="T3" fmla="*/ 288 h 288"/>
                  <a:gd name="T4" fmla="*/ 0 w 216"/>
                  <a:gd name="T5" fmla="*/ 258 h 288"/>
                  <a:gd name="T6" fmla="*/ 0 w 216"/>
                  <a:gd name="T7" fmla="*/ 30 h 288"/>
                  <a:gd name="T8" fmla="*/ 30 w 216"/>
                  <a:gd name="T9" fmla="*/ 0 h 288"/>
                  <a:gd name="T10" fmla="*/ 198 w 216"/>
                  <a:gd name="T11" fmla="*/ 0 h 288"/>
                  <a:gd name="T12" fmla="*/ 204 w 216"/>
                  <a:gd name="T13" fmla="*/ 6 h 288"/>
                  <a:gd name="T14" fmla="*/ 204 w 216"/>
                  <a:gd name="T15" fmla="*/ 48 h 288"/>
                  <a:gd name="T16" fmla="*/ 210 w 216"/>
                  <a:gd name="T17" fmla="*/ 48 h 288"/>
                  <a:gd name="T18" fmla="*/ 216 w 216"/>
                  <a:gd name="T19" fmla="*/ 54 h 288"/>
                  <a:gd name="T20" fmla="*/ 216 w 216"/>
                  <a:gd name="T21" fmla="*/ 282 h 288"/>
                  <a:gd name="T22" fmla="*/ 210 w 216"/>
                  <a:gd name="T23" fmla="*/ 288 h 288"/>
                  <a:gd name="T24" fmla="*/ 12 w 216"/>
                  <a:gd name="T25" fmla="*/ 54 h 288"/>
                  <a:gd name="T26" fmla="*/ 12 w 216"/>
                  <a:gd name="T27" fmla="*/ 258 h 288"/>
                  <a:gd name="T28" fmla="*/ 30 w 216"/>
                  <a:gd name="T29" fmla="*/ 276 h 288"/>
                  <a:gd name="T30" fmla="*/ 204 w 216"/>
                  <a:gd name="T31" fmla="*/ 276 h 288"/>
                  <a:gd name="T32" fmla="*/ 204 w 216"/>
                  <a:gd name="T33" fmla="*/ 60 h 288"/>
                  <a:gd name="T34" fmla="*/ 30 w 216"/>
                  <a:gd name="T35" fmla="*/ 60 h 288"/>
                  <a:gd name="T36" fmla="*/ 12 w 216"/>
                  <a:gd name="T37" fmla="*/ 54 h 288"/>
                  <a:gd name="T38" fmla="*/ 30 w 216"/>
                  <a:gd name="T39" fmla="*/ 12 h 288"/>
                  <a:gd name="T40" fmla="*/ 12 w 216"/>
                  <a:gd name="T41" fmla="*/ 30 h 288"/>
                  <a:gd name="T42" fmla="*/ 30 w 216"/>
                  <a:gd name="T43" fmla="*/ 48 h 288"/>
                  <a:gd name="T44" fmla="*/ 192 w 216"/>
                  <a:gd name="T45" fmla="*/ 48 h 288"/>
                  <a:gd name="T46" fmla="*/ 192 w 216"/>
                  <a:gd name="T47" fmla="*/ 12 h 288"/>
                  <a:gd name="T48" fmla="*/ 30 w 216"/>
                  <a:gd name="T49" fmla="*/ 1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288">
                    <a:moveTo>
                      <a:pt x="210" y="288"/>
                    </a:moveTo>
                    <a:cubicBezTo>
                      <a:pt x="30" y="288"/>
                      <a:pt x="30" y="288"/>
                      <a:pt x="30" y="288"/>
                    </a:cubicBezTo>
                    <a:cubicBezTo>
                      <a:pt x="13" y="288"/>
                      <a:pt x="0" y="275"/>
                      <a:pt x="0" y="25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1" y="0"/>
                      <a:pt x="204" y="3"/>
                      <a:pt x="204" y="6"/>
                    </a:cubicBezTo>
                    <a:cubicBezTo>
                      <a:pt x="204" y="48"/>
                      <a:pt x="204" y="48"/>
                      <a:pt x="204" y="48"/>
                    </a:cubicBezTo>
                    <a:cubicBezTo>
                      <a:pt x="210" y="48"/>
                      <a:pt x="210" y="48"/>
                      <a:pt x="210" y="48"/>
                    </a:cubicBezTo>
                    <a:cubicBezTo>
                      <a:pt x="213" y="48"/>
                      <a:pt x="216" y="51"/>
                      <a:pt x="216" y="54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6" y="285"/>
                      <a:pt x="213" y="288"/>
                      <a:pt x="210" y="288"/>
                    </a:cubicBezTo>
                    <a:close/>
                    <a:moveTo>
                      <a:pt x="12" y="54"/>
                    </a:moveTo>
                    <a:cubicBezTo>
                      <a:pt x="12" y="258"/>
                      <a:pt x="12" y="258"/>
                      <a:pt x="12" y="258"/>
                    </a:cubicBezTo>
                    <a:cubicBezTo>
                      <a:pt x="12" y="268"/>
                      <a:pt x="20" y="276"/>
                      <a:pt x="30" y="276"/>
                    </a:cubicBezTo>
                    <a:cubicBezTo>
                      <a:pt x="204" y="276"/>
                      <a:pt x="204" y="276"/>
                      <a:pt x="204" y="276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3" y="60"/>
                      <a:pt x="17" y="58"/>
                      <a:pt x="12" y="5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0"/>
                      <a:pt x="12" y="30"/>
                    </a:cubicBezTo>
                    <a:cubicBezTo>
                      <a:pt x="12" y="40"/>
                      <a:pt x="20" y="48"/>
                      <a:pt x="30" y="48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92" y="12"/>
                      <a:pt x="192" y="12"/>
                      <a:pt x="192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6" name="Freeform 34"/>
              <p:cNvSpPr>
                <a:spLocks noEditPoints="1"/>
              </p:cNvSpPr>
              <p:nvPr userDrawn="1"/>
            </p:nvSpPr>
            <p:spPr bwMode="auto">
              <a:xfrm>
                <a:off x="4786" y="1572"/>
                <a:ext cx="169" cy="162"/>
              </a:xfrm>
              <a:custGeom>
                <a:avLst/>
                <a:gdLst>
                  <a:gd name="T0" fmla="*/ 127 w 157"/>
                  <a:gd name="T1" fmla="*/ 150 h 150"/>
                  <a:gd name="T2" fmla="*/ 124 w 157"/>
                  <a:gd name="T3" fmla="*/ 149 h 150"/>
                  <a:gd name="T4" fmla="*/ 79 w 157"/>
                  <a:gd name="T5" fmla="*/ 121 h 150"/>
                  <a:gd name="T6" fmla="*/ 34 w 157"/>
                  <a:gd name="T7" fmla="*/ 149 h 150"/>
                  <a:gd name="T8" fmla="*/ 27 w 157"/>
                  <a:gd name="T9" fmla="*/ 149 h 150"/>
                  <a:gd name="T10" fmla="*/ 25 w 157"/>
                  <a:gd name="T11" fmla="*/ 142 h 150"/>
                  <a:gd name="T12" fmla="*/ 42 w 157"/>
                  <a:gd name="T13" fmla="*/ 92 h 150"/>
                  <a:gd name="T14" fmla="*/ 3 w 157"/>
                  <a:gd name="T15" fmla="*/ 65 h 150"/>
                  <a:gd name="T16" fmla="*/ 1 w 157"/>
                  <a:gd name="T17" fmla="*/ 58 h 150"/>
                  <a:gd name="T18" fmla="*/ 7 w 157"/>
                  <a:gd name="T19" fmla="*/ 54 h 150"/>
                  <a:gd name="T20" fmla="*/ 57 w 157"/>
                  <a:gd name="T21" fmla="*/ 54 h 150"/>
                  <a:gd name="T22" fmla="*/ 73 w 157"/>
                  <a:gd name="T23" fmla="*/ 4 h 150"/>
                  <a:gd name="T24" fmla="*/ 79 w 157"/>
                  <a:gd name="T25" fmla="*/ 0 h 150"/>
                  <a:gd name="T26" fmla="*/ 85 w 157"/>
                  <a:gd name="T27" fmla="*/ 4 h 150"/>
                  <a:gd name="T28" fmla="*/ 101 w 157"/>
                  <a:gd name="T29" fmla="*/ 54 h 150"/>
                  <a:gd name="T30" fmla="*/ 151 w 157"/>
                  <a:gd name="T31" fmla="*/ 54 h 150"/>
                  <a:gd name="T32" fmla="*/ 157 w 157"/>
                  <a:gd name="T33" fmla="*/ 58 h 150"/>
                  <a:gd name="T34" fmla="*/ 154 w 157"/>
                  <a:gd name="T35" fmla="*/ 65 h 150"/>
                  <a:gd name="T36" fmla="*/ 116 w 157"/>
                  <a:gd name="T37" fmla="*/ 92 h 150"/>
                  <a:gd name="T38" fmla="*/ 133 w 157"/>
                  <a:gd name="T39" fmla="*/ 142 h 150"/>
                  <a:gd name="T40" fmla="*/ 131 w 157"/>
                  <a:gd name="T41" fmla="*/ 149 h 150"/>
                  <a:gd name="T42" fmla="*/ 127 w 157"/>
                  <a:gd name="T43" fmla="*/ 150 h 150"/>
                  <a:gd name="T44" fmla="*/ 79 w 157"/>
                  <a:gd name="T45" fmla="*/ 108 h 150"/>
                  <a:gd name="T46" fmla="*/ 82 w 157"/>
                  <a:gd name="T47" fmla="*/ 109 h 150"/>
                  <a:gd name="T48" fmla="*/ 116 w 157"/>
                  <a:gd name="T49" fmla="*/ 130 h 150"/>
                  <a:gd name="T50" fmla="*/ 103 w 157"/>
                  <a:gd name="T51" fmla="*/ 92 h 150"/>
                  <a:gd name="T52" fmla="*/ 105 w 157"/>
                  <a:gd name="T53" fmla="*/ 85 h 150"/>
                  <a:gd name="T54" fmla="*/ 132 w 157"/>
                  <a:gd name="T55" fmla="*/ 66 h 150"/>
                  <a:gd name="T56" fmla="*/ 97 w 157"/>
                  <a:gd name="T57" fmla="*/ 66 h 150"/>
                  <a:gd name="T58" fmla="*/ 91 w 157"/>
                  <a:gd name="T59" fmla="*/ 62 h 150"/>
                  <a:gd name="T60" fmla="*/ 79 w 157"/>
                  <a:gd name="T61" fmla="*/ 25 h 150"/>
                  <a:gd name="T62" fmla="*/ 67 w 157"/>
                  <a:gd name="T63" fmla="*/ 62 h 150"/>
                  <a:gd name="T64" fmla="*/ 61 w 157"/>
                  <a:gd name="T65" fmla="*/ 66 h 150"/>
                  <a:gd name="T66" fmla="*/ 26 w 157"/>
                  <a:gd name="T67" fmla="*/ 66 h 150"/>
                  <a:gd name="T68" fmla="*/ 52 w 157"/>
                  <a:gd name="T69" fmla="*/ 85 h 150"/>
                  <a:gd name="T70" fmla="*/ 55 w 157"/>
                  <a:gd name="T71" fmla="*/ 92 h 150"/>
                  <a:gd name="T72" fmla="*/ 42 w 157"/>
                  <a:gd name="T73" fmla="*/ 130 h 150"/>
                  <a:gd name="T74" fmla="*/ 76 w 157"/>
                  <a:gd name="T75" fmla="*/ 109 h 150"/>
                  <a:gd name="T76" fmla="*/ 79 w 157"/>
                  <a:gd name="T77" fmla="*/ 10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7" h="150">
                    <a:moveTo>
                      <a:pt x="127" y="150"/>
                    </a:moveTo>
                    <a:cubicBezTo>
                      <a:pt x="126" y="150"/>
                      <a:pt x="125" y="150"/>
                      <a:pt x="124" y="149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34" y="149"/>
                      <a:pt x="34" y="149"/>
                      <a:pt x="34" y="149"/>
                    </a:cubicBezTo>
                    <a:cubicBezTo>
                      <a:pt x="32" y="150"/>
                      <a:pt x="29" y="150"/>
                      <a:pt x="27" y="149"/>
                    </a:cubicBezTo>
                    <a:cubicBezTo>
                      <a:pt x="25" y="147"/>
                      <a:pt x="24" y="145"/>
                      <a:pt x="25" y="14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" y="63"/>
                      <a:pt x="0" y="61"/>
                      <a:pt x="1" y="58"/>
                    </a:cubicBezTo>
                    <a:cubicBezTo>
                      <a:pt x="2" y="56"/>
                      <a:pt x="4" y="54"/>
                      <a:pt x="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4" y="2"/>
                      <a:pt x="76" y="0"/>
                      <a:pt x="79" y="0"/>
                    </a:cubicBezTo>
                    <a:cubicBezTo>
                      <a:pt x="81" y="0"/>
                      <a:pt x="84" y="2"/>
                      <a:pt x="85" y="4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51" y="54"/>
                      <a:pt x="151" y="54"/>
                      <a:pt x="151" y="54"/>
                    </a:cubicBezTo>
                    <a:cubicBezTo>
                      <a:pt x="153" y="54"/>
                      <a:pt x="156" y="56"/>
                      <a:pt x="157" y="58"/>
                    </a:cubicBezTo>
                    <a:cubicBezTo>
                      <a:pt x="157" y="61"/>
                      <a:pt x="156" y="63"/>
                      <a:pt x="154" y="65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3" y="145"/>
                      <a:pt x="133" y="147"/>
                      <a:pt x="131" y="149"/>
                    </a:cubicBezTo>
                    <a:cubicBezTo>
                      <a:pt x="129" y="150"/>
                      <a:pt x="128" y="150"/>
                      <a:pt x="127" y="150"/>
                    </a:cubicBezTo>
                    <a:close/>
                    <a:moveTo>
                      <a:pt x="79" y="108"/>
                    </a:moveTo>
                    <a:cubicBezTo>
                      <a:pt x="80" y="108"/>
                      <a:pt x="81" y="108"/>
                      <a:pt x="82" y="109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102" y="89"/>
                      <a:pt x="103" y="87"/>
                      <a:pt x="105" y="8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6"/>
                      <a:pt x="92" y="64"/>
                      <a:pt x="91" y="62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6" y="64"/>
                      <a:pt x="63" y="66"/>
                      <a:pt x="61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4" y="87"/>
                      <a:pt x="55" y="89"/>
                      <a:pt x="55" y="92"/>
                    </a:cubicBezTo>
                    <a:cubicBezTo>
                      <a:pt x="42" y="130"/>
                      <a:pt x="42" y="130"/>
                      <a:pt x="42" y="130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7" y="108"/>
                      <a:pt x="78" y="108"/>
                      <a:pt x="7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136" name="Freeform 48"/>
            <p:cNvSpPr>
              <a:spLocks noEditPoints="1"/>
            </p:cNvSpPr>
            <p:nvPr userDrawn="1"/>
          </p:nvSpPr>
          <p:spPr bwMode="auto">
            <a:xfrm>
              <a:off x="3678890" y="2350207"/>
              <a:ext cx="465431" cy="473869"/>
            </a:xfrm>
            <a:custGeom>
              <a:avLst/>
              <a:gdLst>
                <a:gd name="T0" fmla="*/ 6 w 159"/>
                <a:gd name="T1" fmla="*/ 107 h 162"/>
                <a:gd name="T2" fmla="*/ 6 w 159"/>
                <a:gd name="T3" fmla="*/ 34 h 162"/>
                <a:gd name="T4" fmla="*/ 152 w 159"/>
                <a:gd name="T5" fmla="*/ 34 h 162"/>
                <a:gd name="T6" fmla="*/ 152 w 159"/>
                <a:gd name="T7" fmla="*/ 107 h 162"/>
                <a:gd name="T8" fmla="*/ 77 w 159"/>
                <a:gd name="T9" fmla="*/ 107 h 162"/>
                <a:gd name="T10" fmla="*/ 76 w 159"/>
                <a:gd name="T11" fmla="*/ 107 h 162"/>
                <a:gd name="T12" fmla="*/ 75 w 159"/>
                <a:gd name="T13" fmla="*/ 107 h 162"/>
                <a:gd name="T14" fmla="*/ 6 w 159"/>
                <a:gd name="T15" fmla="*/ 107 h 162"/>
                <a:gd name="T16" fmla="*/ 6 w 159"/>
                <a:gd name="T17" fmla="*/ 28 h 162"/>
                <a:gd name="T18" fmla="*/ 6 w 159"/>
                <a:gd name="T19" fmla="*/ 7 h 162"/>
                <a:gd name="T20" fmla="*/ 152 w 159"/>
                <a:gd name="T21" fmla="*/ 7 h 162"/>
                <a:gd name="T22" fmla="*/ 152 w 159"/>
                <a:gd name="T23" fmla="*/ 28 h 162"/>
                <a:gd name="T24" fmla="*/ 6 w 159"/>
                <a:gd name="T25" fmla="*/ 28 h 162"/>
                <a:gd name="T26" fmla="*/ 155 w 159"/>
                <a:gd name="T27" fmla="*/ 0 h 162"/>
                <a:gd name="T28" fmla="*/ 3 w 159"/>
                <a:gd name="T29" fmla="*/ 0 h 162"/>
                <a:gd name="T30" fmla="*/ 0 w 159"/>
                <a:gd name="T31" fmla="*/ 3 h 162"/>
                <a:gd name="T32" fmla="*/ 0 w 159"/>
                <a:gd name="T33" fmla="*/ 110 h 162"/>
                <a:gd name="T34" fmla="*/ 3 w 159"/>
                <a:gd name="T35" fmla="*/ 113 h 162"/>
                <a:gd name="T36" fmla="*/ 69 w 159"/>
                <a:gd name="T37" fmla="*/ 113 h 162"/>
                <a:gd name="T38" fmla="*/ 69 w 159"/>
                <a:gd name="T39" fmla="*/ 113 h 162"/>
                <a:gd name="T40" fmla="*/ 69 w 159"/>
                <a:gd name="T41" fmla="*/ 113 h 162"/>
                <a:gd name="T42" fmla="*/ 29 w 159"/>
                <a:gd name="T43" fmla="*/ 155 h 162"/>
                <a:gd name="T44" fmla="*/ 29 w 159"/>
                <a:gd name="T45" fmla="*/ 160 h 162"/>
                <a:gd name="T46" fmla="*/ 31 w 159"/>
                <a:gd name="T47" fmla="*/ 161 h 162"/>
                <a:gd name="T48" fmla="*/ 33 w 159"/>
                <a:gd name="T49" fmla="*/ 160 h 162"/>
                <a:gd name="T50" fmla="*/ 73 w 159"/>
                <a:gd name="T51" fmla="*/ 119 h 162"/>
                <a:gd name="T52" fmla="*/ 73 w 159"/>
                <a:gd name="T53" fmla="*/ 158 h 162"/>
                <a:gd name="T54" fmla="*/ 76 w 159"/>
                <a:gd name="T55" fmla="*/ 162 h 162"/>
                <a:gd name="T56" fmla="*/ 79 w 159"/>
                <a:gd name="T57" fmla="*/ 158 h 162"/>
                <a:gd name="T58" fmla="*/ 79 w 159"/>
                <a:gd name="T59" fmla="*/ 119 h 162"/>
                <a:gd name="T60" fmla="*/ 119 w 159"/>
                <a:gd name="T61" fmla="*/ 160 h 162"/>
                <a:gd name="T62" fmla="*/ 121 w 159"/>
                <a:gd name="T63" fmla="*/ 161 h 162"/>
                <a:gd name="T64" fmla="*/ 124 w 159"/>
                <a:gd name="T65" fmla="*/ 160 h 162"/>
                <a:gd name="T66" fmla="*/ 124 w 159"/>
                <a:gd name="T67" fmla="*/ 155 h 162"/>
                <a:gd name="T68" fmla="*/ 83 w 159"/>
                <a:gd name="T69" fmla="*/ 113 h 162"/>
                <a:gd name="T70" fmla="*/ 155 w 159"/>
                <a:gd name="T71" fmla="*/ 113 h 162"/>
                <a:gd name="T72" fmla="*/ 159 w 159"/>
                <a:gd name="T73" fmla="*/ 110 h 162"/>
                <a:gd name="T74" fmla="*/ 159 w 159"/>
                <a:gd name="T75" fmla="*/ 3 h 162"/>
                <a:gd name="T76" fmla="*/ 155 w 159"/>
                <a:gd name="T7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62">
                  <a:moveTo>
                    <a:pt x="6" y="107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15" y="34"/>
                    <a:pt x="45" y="34"/>
                    <a:pt x="152" y="34"/>
                  </a:cubicBezTo>
                  <a:cubicBezTo>
                    <a:pt x="152" y="49"/>
                    <a:pt x="152" y="71"/>
                    <a:pt x="152" y="107"/>
                  </a:cubicBezTo>
                  <a:cubicBezTo>
                    <a:pt x="152" y="107"/>
                    <a:pt x="152" y="107"/>
                    <a:pt x="77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57" y="107"/>
                    <a:pt x="34" y="107"/>
                    <a:pt x="6" y="107"/>
                  </a:cubicBezTo>
                  <a:moveTo>
                    <a:pt x="6" y="2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152" y="7"/>
                  </a:cubicBezTo>
                  <a:cubicBezTo>
                    <a:pt x="152" y="7"/>
                    <a:pt x="152" y="7"/>
                    <a:pt x="152" y="28"/>
                  </a:cubicBezTo>
                  <a:cubicBezTo>
                    <a:pt x="144" y="28"/>
                    <a:pt x="114" y="28"/>
                    <a:pt x="6" y="28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110"/>
                  </a:cubicBezTo>
                  <a:cubicBezTo>
                    <a:pt x="0" y="112"/>
                    <a:pt x="1" y="113"/>
                    <a:pt x="3" y="113"/>
                  </a:cubicBezTo>
                  <a:cubicBezTo>
                    <a:pt x="3" y="113"/>
                    <a:pt x="3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4" y="119"/>
                    <a:pt x="52" y="131"/>
                    <a:pt x="29" y="155"/>
                  </a:cubicBezTo>
                  <a:cubicBezTo>
                    <a:pt x="27" y="157"/>
                    <a:pt x="27" y="159"/>
                    <a:pt x="29" y="160"/>
                  </a:cubicBezTo>
                  <a:cubicBezTo>
                    <a:pt x="29" y="161"/>
                    <a:pt x="30" y="161"/>
                    <a:pt x="31" y="161"/>
                  </a:cubicBezTo>
                  <a:cubicBezTo>
                    <a:pt x="32" y="161"/>
                    <a:pt x="33" y="161"/>
                    <a:pt x="33" y="160"/>
                  </a:cubicBezTo>
                  <a:cubicBezTo>
                    <a:pt x="33" y="160"/>
                    <a:pt x="33" y="160"/>
                    <a:pt x="73" y="119"/>
                  </a:cubicBezTo>
                  <a:cubicBezTo>
                    <a:pt x="73" y="125"/>
                    <a:pt x="73" y="137"/>
                    <a:pt x="73" y="158"/>
                  </a:cubicBezTo>
                  <a:cubicBezTo>
                    <a:pt x="73" y="160"/>
                    <a:pt x="75" y="162"/>
                    <a:pt x="76" y="162"/>
                  </a:cubicBezTo>
                  <a:cubicBezTo>
                    <a:pt x="78" y="162"/>
                    <a:pt x="79" y="160"/>
                    <a:pt x="79" y="158"/>
                  </a:cubicBezTo>
                  <a:cubicBezTo>
                    <a:pt x="79" y="158"/>
                    <a:pt x="79" y="158"/>
                    <a:pt x="79" y="119"/>
                  </a:cubicBezTo>
                  <a:cubicBezTo>
                    <a:pt x="84" y="123"/>
                    <a:pt x="94" y="134"/>
                    <a:pt x="119" y="160"/>
                  </a:cubicBezTo>
                  <a:cubicBezTo>
                    <a:pt x="120" y="160"/>
                    <a:pt x="121" y="161"/>
                    <a:pt x="121" y="161"/>
                  </a:cubicBezTo>
                  <a:cubicBezTo>
                    <a:pt x="122" y="161"/>
                    <a:pt x="123" y="160"/>
                    <a:pt x="124" y="160"/>
                  </a:cubicBezTo>
                  <a:cubicBezTo>
                    <a:pt x="125" y="159"/>
                    <a:pt x="125" y="157"/>
                    <a:pt x="124" y="155"/>
                  </a:cubicBezTo>
                  <a:cubicBezTo>
                    <a:pt x="124" y="155"/>
                    <a:pt x="123" y="155"/>
                    <a:pt x="83" y="113"/>
                  </a:cubicBezTo>
                  <a:cubicBezTo>
                    <a:pt x="102" y="113"/>
                    <a:pt x="126" y="113"/>
                    <a:pt x="155" y="113"/>
                  </a:cubicBezTo>
                  <a:cubicBezTo>
                    <a:pt x="157" y="113"/>
                    <a:pt x="159" y="112"/>
                    <a:pt x="159" y="110"/>
                  </a:cubicBezTo>
                  <a:cubicBezTo>
                    <a:pt x="159" y="110"/>
                    <a:pt x="159" y="110"/>
                    <a:pt x="159" y="3"/>
                  </a:cubicBezTo>
                  <a:cubicBezTo>
                    <a:pt x="159" y="2"/>
                    <a:pt x="157" y="0"/>
                    <a:pt x="15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schemeClr val="accent5"/>
                </a:solidFill>
              </a:endParaRPr>
            </a:p>
          </p:txBody>
        </p:sp>
        <p:grpSp>
          <p:nvGrpSpPr>
            <p:cNvPr id="5" name="Group 4"/>
            <p:cNvGrpSpPr>
              <a:grpSpLocks noChangeAspect="1"/>
            </p:cNvGrpSpPr>
            <p:nvPr userDrawn="1"/>
          </p:nvGrpSpPr>
          <p:grpSpPr bwMode="auto">
            <a:xfrm>
              <a:off x="4754408" y="2382838"/>
              <a:ext cx="495300" cy="411163"/>
              <a:chOff x="2651" y="1501"/>
              <a:chExt cx="312" cy="259"/>
            </a:xfrm>
            <a:solidFill>
              <a:schemeClr val="tx1"/>
            </a:solidFill>
          </p:grpSpPr>
          <p:sp>
            <p:nvSpPr>
              <p:cNvPr id="8" name="Freeform 5"/>
              <p:cNvSpPr>
                <a:spLocks/>
              </p:cNvSpPr>
              <p:nvPr userDrawn="1"/>
            </p:nvSpPr>
            <p:spPr bwMode="auto">
              <a:xfrm>
                <a:off x="2651" y="1603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9" name="Freeform 6"/>
              <p:cNvSpPr>
                <a:spLocks/>
              </p:cNvSpPr>
              <p:nvPr userDrawn="1"/>
            </p:nvSpPr>
            <p:spPr bwMode="auto">
              <a:xfrm>
                <a:off x="2651" y="1642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10" name="Freeform 7"/>
              <p:cNvSpPr>
                <a:spLocks/>
              </p:cNvSpPr>
              <p:nvPr userDrawn="1"/>
            </p:nvSpPr>
            <p:spPr bwMode="auto">
              <a:xfrm>
                <a:off x="2651" y="1681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11" name="Freeform 8"/>
              <p:cNvSpPr>
                <a:spLocks noEditPoints="1"/>
              </p:cNvSpPr>
              <p:nvPr userDrawn="1"/>
            </p:nvSpPr>
            <p:spPr bwMode="auto">
              <a:xfrm>
                <a:off x="2652" y="1501"/>
                <a:ext cx="310" cy="142"/>
              </a:xfrm>
              <a:custGeom>
                <a:avLst/>
                <a:gdLst>
                  <a:gd name="T0" fmla="*/ 144 w 288"/>
                  <a:gd name="T1" fmla="*/ 132 h 132"/>
                  <a:gd name="T2" fmla="*/ 142 w 288"/>
                  <a:gd name="T3" fmla="*/ 132 h 132"/>
                  <a:gd name="T4" fmla="*/ 4 w 288"/>
                  <a:gd name="T5" fmla="*/ 72 h 132"/>
                  <a:gd name="T6" fmla="*/ 0 w 288"/>
                  <a:gd name="T7" fmla="*/ 66 h 132"/>
                  <a:gd name="T8" fmla="*/ 4 w 288"/>
                  <a:gd name="T9" fmla="*/ 61 h 132"/>
                  <a:gd name="T10" fmla="*/ 142 w 288"/>
                  <a:gd name="T11" fmla="*/ 1 h 132"/>
                  <a:gd name="T12" fmla="*/ 147 w 288"/>
                  <a:gd name="T13" fmla="*/ 1 h 132"/>
                  <a:gd name="T14" fmla="*/ 285 w 288"/>
                  <a:gd name="T15" fmla="*/ 61 h 132"/>
                  <a:gd name="T16" fmla="*/ 288 w 288"/>
                  <a:gd name="T17" fmla="*/ 66 h 132"/>
                  <a:gd name="T18" fmla="*/ 285 w 288"/>
                  <a:gd name="T19" fmla="*/ 72 h 132"/>
                  <a:gd name="T20" fmla="*/ 147 w 288"/>
                  <a:gd name="T21" fmla="*/ 132 h 132"/>
                  <a:gd name="T22" fmla="*/ 144 w 288"/>
                  <a:gd name="T23" fmla="*/ 132 h 132"/>
                  <a:gd name="T24" fmla="*/ 21 w 288"/>
                  <a:gd name="T25" fmla="*/ 66 h 132"/>
                  <a:gd name="T26" fmla="*/ 144 w 288"/>
                  <a:gd name="T27" fmla="*/ 119 h 132"/>
                  <a:gd name="T28" fmla="*/ 267 w 288"/>
                  <a:gd name="T29" fmla="*/ 66 h 132"/>
                  <a:gd name="T30" fmla="*/ 144 w 288"/>
                  <a:gd name="T31" fmla="*/ 13 h 132"/>
                  <a:gd name="T32" fmla="*/ 21 w 288"/>
                  <a:gd name="T33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8" h="132">
                    <a:moveTo>
                      <a:pt x="144" y="132"/>
                    </a:moveTo>
                    <a:cubicBezTo>
                      <a:pt x="143" y="132"/>
                      <a:pt x="143" y="132"/>
                      <a:pt x="142" y="13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2" y="71"/>
                      <a:pt x="0" y="68"/>
                      <a:pt x="0" y="66"/>
                    </a:cubicBezTo>
                    <a:cubicBezTo>
                      <a:pt x="0" y="64"/>
                      <a:pt x="2" y="61"/>
                      <a:pt x="4" y="61"/>
                    </a:cubicBezTo>
                    <a:cubicBezTo>
                      <a:pt x="142" y="1"/>
                      <a:pt x="142" y="1"/>
                      <a:pt x="142" y="1"/>
                    </a:cubicBezTo>
                    <a:cubicBezTo>
                      <a:pt x="143" y="0"/>
                      <a:pt x="145" y="0"/>
                      <a:pt x="147" y="1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7" y="61"/>
                      <a:pt x="288" y="64"/>
                      <a:pt x="288" y="66"/>
                    </a:cubicBezTo>
                    <a:cubicBezTo>
                      <a:pt x="288" y="68"/>
                      <a:pt x="287" y="71"/>
                      <a:pt x="285" y="72"/>
                    </a:cubicBezTo>
                    <a:cubicBezTo>
                      <a:pt x="147" y="132"/>
                      <a:pt x="147" y="132"/>
                      <a:pt x="147" y="132"/>
                    </a:cubicBezTo>
                    <a:cubicBezTo>
                      <a:pt x="146" y="132"/>
                      <a:pt x="145" y="132"/>
                      <a:pt x="144" y="132"/>
                    </a:cubicBezTo>
                    <a:close/>
                    <a:moveTo>
                      <a:pt x="21" y="66"/>
                    </a:moveTo>
                    <a:cubicBezTo>
                      <a:pt x="144" y="119"/>
                      <a:pt x="144" y="119"/>
                      <a:pt x="144" y="119"/>
                    </a:cubicBezTo>
                    <a:cubicBezTo>
                      <a:pt x="267" y="66"/>
                      <a:pt x="267" y="66"/>
                      <a:pt x="267" y="66"/>
                    </a:cubicBezTo>
                    <a:cubicBezTo>
                      <a:pt x="144" y="13"/>
                      <a:pt x="144" y="13"/>
                      <a:pt x="144" y="13"/>
                    </a:cubicBezTo>
                    <a:lnTo>
                      <a:pt x="21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</p:grpSp>
      </p:grpSp>
      <p:pic>
        <p:nvPicPr>
          <p:cNvPr id="34" name="Acc_Mobility_ALLBLACK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23" y="5953996"/>
            <a:ext cx="3432841" cy="527961"/>
          </a:xfrm>
          <a:prstGeom prst="rect">
            <a:avLst/>
          </a:prstGeom>
        </p:spPr>
      </p:pic>
      <p:pic>
        <p:nvPicPr>
          <p:cNvPr id="35" name="Acc_InteractiveALLBLACK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25" y="5965414"/>
            <a:ext cx="3427840" cy="516542"/>
          </a:xfrm>
          <a:prstGeom prst="rect">
            <a:avLst/>
          </a:prstGeom>
        </p:spPr>
      </p:pic>
      <p:pic>
        <p:nvPicPr>
          <p:cNvPr id="36" name="Acc_Analytics_ALLBLACK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13" y="5953540"/>
            <a:ext cx="3428752" cy="528417"/>
          </a:xfrm>
          <a:prstGeom prst="rect">
            <a:avLst/>
          </a:prstGeom>
        </p:spPr>
      </p:pic>
      <p:pic>
        <p:nvPicPr>
          <p:cNvPr id="37" name="Acc_Digital_ALLBLACK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88" y="5967035"/>
            <a:ext cx="2585877" cy="5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094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Hero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3E2DE4B3-5981-47ED-B6A6-90C7EC6B6A1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62098" y="2296026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46">
            <a:extLst>
              <a:ext uri="{FF2B5EF4-FFF2-40B4-BE49-F238E27FC236}">
                <a16:creationId xmlns:a16="http://schemas.microsoft.com/office/drawing/2014/main" id="{0B72D3D2-651A-4A00-A543-330D83B63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2098" y="2669658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sp>
        <p:nvSpPr>
          <p:cNvPr id="9" name="Text Placeholder 47">
            <a:extLst>
              <a:ext uri="{FF2B5EF4-FFF2-40B4-BE49-F238E27FC236}">
                <a16:creationId xmlns:a16="http://schemas.microsoft.com/office/drawing/2014/main" id="{251363C6-DE22-4E1F-BAD3-0759198735C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2098" y="3137691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sp>
        <p:nvSpPr>
          <p:cNvPr id="10" name="Text Placeholder 48">
            <a:extLst>
              <a:ext uri="{FF2B5EF4-FFF2-40B4-BE49-F238E27FC236}">
                <a16:creationId xmlns:a16="http://schemas.microsoft.com/office/drawing/2014/main" id="{EDE36FC2-B0FD-4515-8122-524F91B292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62098" y="3511323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19287832-9D4B-481C-914D-76530477F73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62098" y="3990933"/>
            <a:ext cx="6305093" cy="336837"/>
          </a:xfrm>
        </p:spPr>
        <p:txBody>
          <a:bodyPr/>
          <a:lstStyle>
            <a:lvl1pPr>
              <a:defRPr lang="en-US" sz="2400" b="1" i="0" kern="120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sp>
        <p:nvSpPr>
          <p:cNvPr id="12" name="Text Placeholder 50">
            <a:extLst>
              <a:ext uri="{FF2B5EF4-FFF2-40B4-BE49-F238E27FC236}">
                <a16:creationId xmlns:a16="http://schemas.microsoft.com/office/drawing/2014/main" id="{5B4BD34F-51E7-42F9-9AD1-B18164303C0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62098" y="4364566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4B590A6F-D08D-4891-A15A-32E1529E402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62098" y="4831987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52">
            <a:extLst>
              <a:ext uri="{FF2B5EF4-FFF2-40B4-BE49-F238E27FC236}">
                <a16:creationId xmlns:a16="http://schemas.microsoft.com/office/drawing/2014/main" id="{82CB95FF-7E79-479B-A178-F6223B543B9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62098" y="5205619"/>
            <a:ext cx="6305093" cy="336837"/>
          </a:xfrm>
        </p:spPr>
        <p:txBody>
          <a:bodyPr/>
          <a:lstStyle>
            <a:lvl1pPr>
              <a:defRPr lang="en-US" sz="1800" b="1" i="0" kern="120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4CA1D11A-FA7A-47A4-BB3D-D506D67BA35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62098" y="5661912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54">
            <a:extLst>
              <a:ext uri="{FF2B5EF4-FFF2-40B4-BE49-F238E27FC236}">
                <a16:creationId xmlns:a16="http://schemas.microsoft.com/office/drawing/2014/main" id="{18BFE3A4-99F8-45FF-A1BD-9568E02BDA3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2098" y="6035545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DD8E5E1-5A8A-4711-AC1B-AA74A178279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1262198"/>
              </p:ext>
            </p:extLst>
          </p:nvPr>
        </p:nvGraphicFramePr>
        <p:xfrm>
          <a:off x="355741" y="2296025"/>
          <a:ext cx="548854" cy="407635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548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1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2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3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4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5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B82E775-DBFF-48FB-9FD1-C77638E17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1290430"/>
          </a:xfrm>
        </p:spPr>
        <p:txBody>
          <a:bodyPr/>
          <a:lstStyle>
            <a:lvl1pPr algn="l">
              <a:defRPr sz="11498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54822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GradientB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4F4E125-6B86-4D47-87C9-2C7F68029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7925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9FC467-9007-4B15-8A84-D0FC756025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1299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/>
              <a:t>Insert item 16pt minimum 14pt maximum 3 lines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DDDB943-92BB-432D-92BE-9D123258C4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5272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B6507C2-9170-4FF0-AE59-FF060F16D2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7925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EF359F7-5975-4552-8508-59E004618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1299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074F7E-7DFD-4609-86FD-5EADB9F34B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35272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EE50266-3A84-4AA8-9ABD-575FC0513B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7925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B0285B-298B-495D-B5ED-00F46CA2A7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299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97BDD82-0CA7-4F10-B803-ECC60A195E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35272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B26E89-8A0E-4815-A801-679181674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11299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61A6AD6-2577-41BB-BF58-8B40A789BB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7925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3247925-E0D5-4DCA-8BE7-C00C72EF85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26893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B86CB2C-2EFD-4FBF-A7C7-AC140F5F3E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11299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F3830B1-A2AD-4C1B-8418-668BB364D7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7925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1565361-4A00-43B1-A696-4FEC162BFD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6893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8EB6F95-FF0B-49B8-873D-4A40C88844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11299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8F1410C-CFF9-441F-9464-2746BE390E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87925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B4794CB-001E-41E4-AD6F-A00B36FE4B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26893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87C67B2-3754-4F40-8C1B-22DC9F35B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742" y="554272"/>
            <a:ext cx="3144730" cy="3552753"/>
          </a:xfrm>
        </p:spPr>
        <p:txBody>
          <a:bodyPr/>
          <a:lstStyle>
            <a:lvl1pPr algn="l">
              <a:defRPr sz="11498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69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687AB1-38AC-49D6-833E-A222091C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FB5C5-92B4-4FAC-91FA-D5157319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EEA43-C578-45DC-A22B-2DF05DC0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453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marR="0" indent="-359928" algn="l" defTabSz="914217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█"/>
              <a:tabLst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/>
              <a:t>INSERT ITEM AT 18PT MINIMUM 16PT, </a:t>
            </a:r>
            <a:r>
              <a:rPr lang="en-AU" sz="1800"/>
              <a:t>CURRENT AT 100% WHITE, OTHERS RIGHT CLICK &gt; FORMAT TEXT &gt; 50% TRANSP</a:t>
            </a:r>
          </a:p>
          <a:p>
            <a:r>
              <a:rPr lang="en-AU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105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35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217336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87756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665107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78778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7327" y="554272"/>
            <a:ext cx="9517604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INSERT MAIN TITLE 36PT MIN 30PT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7327" y="1774415"/>
            <a:ext cx="951760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22404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3682" y="554272"/>
            <a:ext cx="7526940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INSERT TITLE 36PT MIN 30PT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303682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547702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Qui deni dictiis dit qui sitae et as sant incitatet, vendios dolore prest, as aut eost, nonsend?</a:t>
            </a:r>
          </a:p>
          <a:p>
            <a:pPr lvl="1"/>
            <a:r>
              <a:rPr lang="pt-BR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663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Qui deni dictiis dit qui sitae et as sant incitatet, vendios dolore prest, as aut eost, nonsend?</a:t>
            </a:r>
          </a:p>
          <a:p>
            <a:pPr lvl="1"/>
            <a:r>
              <a:rPr lang="pt-BR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961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Qui deni dictiis dit qui sitae et as sant incitatet, vendios dolore prest, as aut eost, nonsend?</a:t>
            </a:r>
          </a:p>
          <a:p>
            <a:pPr lvl="1"/>
            <a:r>
              <a:rPr lang="pt-BR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9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D45A-0827-4974-A670-2F79FDDD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6A08-FAF4-472B-B13A-6D200471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1B5A-3C3F-4AED-8042-34220937E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8284E-E480-4666-BB91-9B11DE26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B224-0B97-4896-8B35-F8A771C0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DC193-F8F0-4858-94BF-D3EFB5BF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28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  <a:p>
            <a:pPr lvl="2"/>
            <a:r>
              <a:rPr lang="pt-BR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Qui deni dictiis dit qui sitae et as sant incitatet, vendios dolore prest, as aut eost, nonsend?</a:t>
            </a:r>
          </a:p>
          <a:p>
            <a:pPr lvl="1"/>
            <a:r>
              <a:rPr lang="pt-BR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47871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72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657526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423071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20184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128768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128768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9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76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0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83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1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690E-48AD-435F-A692-29B2DD36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D620B-BA5D-44F0-B17F-C0A43B0E4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D40E2-B35F-4CB9-B5A3-809D0481E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BF2C4-901D-47CF-A18E-FB1F8E9E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29C07-2BCF-4323-83BA-14E9D92B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2E424-1C0A-4BAC-80E3-E6AC554E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448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47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3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1"/>
            <a:r>
              <a:rPr lang="pt-BR"/>
              <a:t>As se eni dolestotate con raerum es ini officiis eos reseque peles aut que.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0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51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95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Insert sub-title here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40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128768"/>
            <a:ext cx="5589383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Insert sub-title at 22pt, min 18pt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128768"/>
            <a:ext cx="5589383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Insert sub-title at 22pt, min 18pt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5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0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Minimum font size 14pt and line spacing of at least Multiple 1.1</a:t>
            </a:r>
          </a:p>
          <a:p>
            <a:pPr lvl="1"/>
            <a:r>
              <a:rPr lang="pt-BR"/>
              <a:t>Apita imentemqui te sunte cuptia sam cus dem qui deni incitatet nonsend?</a:t>
            </a:r>
          </a:p>
          <a:p>
            <a:pPr lvl="2"/>
            <a:r>
              <a:rPr lang="pt-BR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90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6.xml"/><Relationship Id="rId138" Type="http://schemas.openxmlformats.org/officeDocument/2006/relationships/slideLayout" Target="../slideLayouts/slideLayout150.xml"/><Relationship Id="rId159" Type="http://schemas.openxmlformats.org/officeDocument/2006/relationships/slideLayout" Target="../slideLayouts/slideLayout171.xml"/><Relationship Id="rId170" Type="http://schemas.openxmlformats.org/officeDocument/2006/relationships/slideLayout" Target="../slideLayouts/slideLayout182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53" Type="http://schemas.openxmlformats.org/officeDocument/2006/relationships/slideLayout" Target="../slideLayouts/slideLayout65.xml"/><Relationship Id="rId74" Type="http://schemas.openxmlformats.org/officeDocument/2006/relationships/slideLayout" Target="../slideLayouts/slideLayout86.xml"/><Relationship Id="rId128" Type="http://schemas.openxmlformats.org/officeDocument/2006/relationships/slideLayout" Target="../slideLayouts/slideLayout140.xml"/><Relationship Id="rId149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7.xml"/><Relationship Id="rId95" Type="http://schemas.openxmlformats.org/officeDocument/2006/relationships/slideLayout" Target="../slideLayouts/slideLayout107.xml"/><Relationship Id="rId160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34.xml"/><Relationship Id="rId43" Type="http://schemas.openxmlformats.org/officeDocument/2006/relationships/slideLayout" Target="../slideLayouts/slideLayout55.xml"/><Relationship Id="rId64" Type="http://schemas.openxmlformats.org/officeDocument/2006/relationships/slideLayout" Target="../slideLayouts/slideLayout76.xml"/><Relationship Id="rId118" Type="http://schemas.openxmlformats.org/officeDocument/2006/relationships/slideLayout" Target="../slideLayouts/slideLayout130.xml"/><Relationship Id="rId139" Type="http://schemas.openxmlformats.org/officeDocument/2006/relationships/slideLayout" Target="../slideLayouts/slideLayout151.xml"/><Relationship Id="rId85" Type="http://schemas.openxmlformats.org/officeDocument/2006/relationships/slideLayout" Target="../slideLayouts/slideLayout97.xml"/><Relationship Id="rId150" Type="http://schemas.openxmlformats.org/officeDocument/2006/relationships/slideLayout" Target="../slideLayouts/slideLayout162.xml"/><Relationship Id="rId171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5.xml"/><Relationship Id="rId108" Type="http://schemas.openxmlformats.org/officeDocument/2006/relationships/slideLayout" Target="../slideLayouts/slideLayout120.xml"/><Relationship Id="rId129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40" Type="http://schemas.openxmlformats.org/officeDocument/2006/relationships/slideLayout" Target="../slideLayouts/slideLayout152.xml"/><Relationship Id="rId145" Type="http://schemas.openxmlformats.org/officeDocument/2006/relationships/slideLayout" Target="../slideLayouts/slideLayout157.xml"/><Relationship Id="rId161" Type="http://schemas.openxmlformats.org/officeDocument/2006/relationships/slideLayout" Target="../slideLayouts/slideLayout173.xml"/><Relationship Id="rId166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49" Type="http://schemas.openxmlformats.org/officeDocument/2006/relationships/slideLayout" Target="../slideLayouts/slideLayout61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56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151" Type="http://schemas.openxmlformats.org/officeDocument/2006/relationships/slideLayout" Target="../slideLayouts/slideLayout163.xml"/><Relationship Id="rId156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141" Type="http://schemas.openxmlformats.org/officeDocument/2006/relationships/slideLayout" Target="../slideLayouts/slideLayout153.xml"/><Relationship Id="rId146" Type="http://schemas.openxmlformats.org/officeDocument/2006/relationships/slideLayout" Target="../slideLayouts/slideLayout158.xml"/><Relationship Id="rId167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16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157" Type="http://schemas.openxmlformats.org/officeDocument/2006/relationships/slideLayout" Target="../slideLayouts/slideLayout169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52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56" Type="http://schemas.openxmlformats.org/officeDocument/2006/relationships/slideLayout" Target="../slideLayouts/slideLayout68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26" Type="http://schemas.openxmlformats.org/officeDocument/2006/relationships/slideLayout" Target="../slideLayouts/slideLayout138.xml"/><Relationship Id="rId147" Type="http://schemas.openxmlformats.org/officeDocument/2006/relationships/slideLayout" Target="../slideLayouts/slideLayout159.xml"/><Relationship Id="rId168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142" Type="http://schemas.openxmlformats.org/officeDocument/2006/relationships/slideLayout" Target="../slideLayouts/slideLayout154.xml"/><Relationship Id="rId163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5.xml"/><Relationship Id="rId25" Type="http://schemas.openxmlformats.org/officeDocument/2006/relationships/slideLayout" Target="../slideLayouts/slideLayout37.xml"/><Relationship Id="rId46" Type="http://schemas.openxmlformats.org/officeDocument/2006/relationships/slideLayout" Target="../slideLayouts/slideLayout58.xml"/><Relationship Id="rId67" Type="http://schemas.openxmlformats.org/officeDocument/2006/relationships/slideLayout" Target="../slideLayouts/slideLayout79.xml"/><Relationship Id="rId116" Type="http://schemas.openxmlformats.org/officeDocument/2006/relationships/slideLayout" Target="../slideLayouts/slideLayout128.xml"/><Relationship Id="rId137" Type="http://schemas.openxmlformats.org/officeDocument/2006/relationships/slideLayout" Target="../slideLayouts/slideLayout149.xml"/><Relationship Id="rId158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62" Type="http://schemas.openxmlformats.org/officeDocument/2006/relationships/slideLayout" Target="../slideLayouts/slideLayout74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53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27.xml"/><Relationship Id="rId36" Type="http://schemas.openxmlformats.org/officeDocument/2006/relationships/slideLayout" Target="../slideLayouts/slideLayout48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52" Type="http://schemas.openxmlformats.org/officeDocument/2006/relationships/slideLayout" Target="../slideLayouts/slideLayout64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43" Type="http://schemas.openxmlformats.org/officeDocument/2006/relationships/slideLayout" Target="../slideLayouts/slideLayout155.xml"/><Relationship Id="rId148" Type="http://schemas.openxmlformats.org/officeDocument/2006/relationships/slideLayout" Target="../slideLayouts/slideLayout160.xml"/><Relationship Id="rId164" Type="http://schemas.openxmlformats.org/officeDocument/2006/relationships/slideLayout" Target="../slideLayouts/slideLayout176.xml"/><Relationship Id="rId169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47" Type="http://schemas.openxmlformats.org/officeDocument/2006/relationships/slideLayout" Target="../slideLayouts/slideLayout59.xml"/><Relationship Id="rId68" Type="http://schemas.openxmlformats.org/officeDocument/2006/relationships/slideLayout" Target="../slideLayouts/slideLayout80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54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28.xml"/><Relationship Id="rId37" Type="http://schemas.openxmlformats.org/officeDocument/2006/relationships/slideLayout" Target="../slideLayouts/slideLayout49.xml"/><Relationship Id="rId58" Type="http://schemas.openxmlformats.org/officeDocument/2006/relationships/slideLayout" Target="../slideLayouts/slideLayout70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44" Type="http://schemas.openxmlformats.org/officeDocument/2006/relationships/slideLayout" Target="../slideLayouts/slideLayout156.xml"/><Relationship Id="rId90" Type="http://schemas.openxmlformats.org/officeDocument/2006/relationships/slideLayout" Target="../slideLayouts/slideLayout102.xml"/><Relationship Id="rId165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39.xml"/><Relationship Id="rId48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81.xml"/><Relationship Id="rId113" Type="http://schemas.openxmlformats.org/officeDocument/2006/relationships/slideLayout" Target="../slideLayouts/slideLayout125.xml"/><Relationship Id="rId134" Type="http://schemas.openxmlformats.org/officeDocument/2006/relationships/slideLayout" Target="../slideLayouts/slideLayout146.xml"/><Relationship Id="rId80" Type="http://schemas.openxmlformats.org/officeDocument/2006/relationships/slideLayout" Target="../slideLayouts/slideLayout92.xml"/><Relationship Id="rId155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29.xml"/><Relationship Id="rId38" Type="http://schemas.openxmlformats.org/officeDocument/2006/relationships/slideLayout" Target="../slideLayouts/slideLayout50.xml"/><Relationship Id="rId59" Type="http://schemas.openxmlformats.org/officeDocument/2006/relationships/slideLayout" Target="../slideLayouts/slideLayout71.xml"/><Relationship Id="rId103" Type="http://schemas.openxmlformats.org/officeDocument/2006/relationships/slideLayout" Target="../slideLayouts/slideLayout115.xml"/><Relationship Id="rId12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40566-4599-4163-93C2-A4DEA0AD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0318E-C420-48B6-ADA8-73410B0A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6F556-E241-4AFC-A55C-D0449B48A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A6B0B-E72E-4DC6-965E-062630595047}" type="datetimeFigureOut">
              <a:rPr lang="en-US" smtClean="0"/>
              <a:pPr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0076-6D69-41FE-8834-9A3DFBC9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49F17-684F-463F-A60F-65BFB6B7A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867E4-9B9F-4C07-A8C2-A7DBAE0767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0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6772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/>
              <a:t>Copyright © 2018 Accenture. All rights reserved.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41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59" r:id="rId98"/>
    <p:sldLayoutId id="2147483760" r:id="rId99"/>
    <p:sldLayoutId id="2147483761" r:id="rId100"/>
    <p:sldLayoutId id="2147483762" r:id="rId101"/>
    <p:sldLayoutId id="2147483763" r:id="rId102"/>
    <p:sldLayoutId id="2147483764" r:id="rId103"/>
    <p:sldLayoutId id="2147483765" r:id="rId104"/>
    <p:sldLayoutId id="2147483766" r:id="rId105"/>
    <p:sldLayoutId id="2147483767" r:id="rId106"/>
    <p:sldLayoutId id="2147483768" r:id="rId107"/>
    <p:sldLayoutId id="2147483769" r:id="rId108"/>
    <p:sldLayoutId id="2147483770" r:id="rId109"/>
    <p:sldLayoutId id="2147483771" r:id="rId110"/>
    <p:sldLayoutId id="2147483772" r:id="rId111"/>
    <p:sldLayoutId id="2147483773" r:id="rId112"/>
    <p:sldLayoutId id="2147483774" r:id="rId113"/>
    <p:sldLayoutId id="2147483775" r:id="rId114"/>
    <p:sldLayoutId id="2147483776" r:id="rId115"/>
    <p:sldLayoutId id="2147483777" r:id="rId116"/>
    <p:sldLayoutId id="2147483778" r:id="rId117"/>
    <p:sldLayoutId id="2147483779" r:id="rId118"/>
    <p:sldLayoutId id="2147483780" r:id="rId119"/>
    <p:sldLayoutId id="2147483781" r:id="rId120"/>
    <p:sldLayoutId id="2147483782" r:id="rId121"/>
    <p:sldLayoutId id="2147483783" r:id="rId122"/>
    <p:sldLayoutId id="2147483784" r:id="rId123"/>
    <p:sldLayoutId id="2147483785" r:id="rId124"/>
    <p:sldLayoutId id="2147483786" r:id="rId125"/>
    <p:sldLayoutId id="2147483787" r:id="rId126"/>
    <p:sldLayoutId id="2147483788" r:id="rId127"/>
    <p:sldLayoutId id="2147483789" r:id="rId128"/>
    <p:sldLayoutId id="2147483790" r:id="rId129"/>
    <p:sldLayoutId id="2147483791" r:id="rId130"/>
    <p:sldLayoutId id="2147483792" r:id="rId131"/>
    <p:sldLayoutId id="2147483793" r:id="rId132"/>
    <p:sldLayoutId id="2147483794" r:id="rId133"/>
    <p:sldLayoutId id="2147483795" r:id="rId134"/>
    <p:sldLayoutId id="2147483796" r:id="rId135"/>
    <p:sldLayoutId id="2147483797" r:id="rId136"/>
    <p:sldLayoutId id="2147483798" r:id="rId137"/>
    <p:sldLayoutId id="2147483799" r:id="rId138"/>
    <p:sldLayoutId id="2147483800" r:id="rId139"/>
    <p:sldLayoutId id="2147483801" r:id="rId140"/>
    <p:sldLayoutId id="2147483802" r:id="rId141"/>
    <p:sldLayoutId id="2147483803" r:id="rId142"/>
    <p:sldLayoutId id="2147483804" r:id="rId143"/>
    <p:sldLayoutId id="2147483805" r:id="rId144"/>
    <p:sldLayoutId id="2147483806" r:id="rId145"/>
    <p:sldLayoutId id="2147483807" r:id="rId146"/>
    <p:sldLayoutId id="2147483808" r:id="rId147"/>
    <p:sldLayoutId id="2147483809" r:id="rId148"/>
    <p:sldLayoutId id="2147483810" r:id="rId149"/>
    <p:sldLayoutId id="2147483811" r:id="rId150"/>
    <p:sldLayoutId id="2147483812" r:id="rId151"/>
    <p:sldLayoutId id="2147483813" r:id="rId152"/>
    <p:sldLayoutId id="2147483814" r:id="rId153"/>
    <p:sldLayoutId id="2147483815" r:id="rId154"/>
    <p:sldLayoutId id="2147483816" r:id="rId155"/>
    <p:sldLayoutId id="2147483817" r:id="rId156"/>
    <p:sldLayoutId id="2147483818" r:id="rId157"/>
    <p:sldLayoutId id="2147483819" r:id="rId158"/>
    <p:sldLayoutId id="2147483820" r:id="rId159"/>
    <p:sldLayoutId id="2147483821" r:id="rId160"/>
    <p:sldLayoutId id="2147483822" r:id="rId161"/>
    <p:sldLayoutId id="2147483823" r:id="rId162"/>
    <p:sldLayoutId id="2147483824" r:id="rId163"/>
    <p:sldLayoutId id="2147483825" r:id="rId164"/>
    <p:sldLayoutId id="2147483826" r:id="rId165"/>
    <p:sldLayoutId id="2147483827" r:id="rId166"/>
    <p:sldLayoutId id="2147483828" r:id="rId167"/>
    <p:sldLayoutId id="2147483829" r:id="rId168"/>
    <p:sldLayoutId id="2147483830" r:id="rId169"/>
    <p:sldLayoutId id="2147483831" r:id="rId170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tx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SIA Personal Bot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8655" y="3511412"/>
            <a:ext cx="9234248" cy="1113510"/>
          </a:xfrm>
        </p:spPr>
        <p:txBody>
          <a:bodyPr/>
          <a:lstStyle/>
          <a:p>
            <a:r>
              <a:rPr lang="en-US" sz="4800"/>
              <a:t>SALESFORCE INTEGRATED WITH ALEXA - PERSONAL BOT</a:t>
            </a:r>
          </a:p>
        </p:txBody>
      </p:sp>
    </p:spTree>
    <p:extLst>
      <p:ext uri="{BB962C8B-B14F-4D97-AF65-F5344CB8AC3E}">
        <p14:creationId xmlns:p14="http://schemas.microsoft.com/office/powerpoint/2010/main" val="223858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AU">
              <a:solidFill>
                <a:srgbClr val="FFFFFF">
                  <a:alpha val="50000"/>
                </a:srgb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90CBDC3A-D49F-4631-A8C7-55D59B33E5FA}" type="slidenum">
              <a:rPr lang="en-US">
                <a:solidFill>
                  <a:srgbClr val="FFFFFF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solidFill>
                <a:srgbClr val="FFFFFF">
                  <a:alpha val="50000"/>
                </a:srgbClr>
              </a:solidFill>
              <a:latin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6027" y="1109302"/>
            <a:ext cx="4722090" cy="52745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defTabSz="914217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3999" cap="all">
                <a:solidFill>
                  <a:srgbClr val="FFD42E"/>
                </a:solidFill>
                <a:latin typeface="Arial Black" panose="020B0A04020102020204" pitchFamily="34" charset="0"/>
                <a:cs typeface="Arial" charset="0"/>
              </a:rPr>
              <a:t>OVERVIEW</a:t>
            </a:r>
            <a:endParaRPr lang="en-AU" sz="7199" cap="all">
              <a:solidFill>
                <a:srgbClr val="FFD42E"/>
              </a:solidFill>
              <a:latin typeface="Arial Black" panose="020B0A04020102020204" pitchFamily="34" charset="0"/>
              <a:cs typeface="Arial" charset="0"/>
            </a:endParaRPr>
          </a:p>
        </p:txBody>
      </p:sp>
      <p:sp>
        <p:nvSpPr>
          <p:cNvPr id="44" name="Text Placeholder 7"/>
          <p:cNvSpPr txBox="1">
            <a:spLocks/>
          </p:cNvSpPr>
          <p:nvPr/>
        </p:nvSpPr>
        <p:spPr>
          <a:xfrm>
            <a:off x="180598" y="1634618"/>
            <a:ext cx="7321063" cy="476309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6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2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sz="2800">
              <a:latin typeface="Calibri"/>
              <a:ea typeface="+mn-ea"/>
              <a:cs typeface="Calibri"/>
            </a:endParaRPr>
          </a:p>
          <a:p>
            <a:pPr marL="457200" lvl="0" indent="-4572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0897" y="749385"/>
            <a:ext cx="3565057" cy="3599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defTabSz="914217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000" cap="all">
                <a:solidFill>
                  <a:srgbClr val="000000"/>
                </a:solidFill>
                <a:latin typeface="Arial Black" panose="020B0A04020102020204" pitchFamily="34" charset="0"/>
                <a:cs typeface="Arial" charset="0"/>
              </a:rPr>
              <a:t>Sia Personal bot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A51E2BA8-16DA-4899-AFCA-E9F1EF4582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94256" l="9862" r="89941">
                        <a14:foregroundMark x1="53254" y1="7658" x2="53254" y2="7658"/>
                        <a14:foregroundMark x1="25641" y1="91458" x2="25641" y2="91458"/>
                        <a14:foregroundMark x1="27219" y1="94256" x2="27219" y2="94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9915" y="929343"/>
            <a:ext cx="4241514" cy="5677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D6619-70EA-4218-8B71-579AE712DD0F}"/>
              </a:ext>
            </a:extLst>
          </p:cNvPr>
          <p:cNvSpPr txBox="1"/>
          <p:nvPr/>
        </p:nvSpPr>
        <p:spPr>
          <a:xfrm>
            <a:off x="361043" y="1712685"/>
            <a:ext cx="719726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Salesforce Integration with Alexa, also known as SIA, is a voice command powered personal bot which helps customers to connect with businesses, using the Salesforce platform for their requests and helps them get quicker responses and enhancing their customer experience.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SIA is </a:t>
            </a:r>
            <a:r>
              <a:rPr lang="en-US">
                <a:cs typeface="Arial"/>
              </a:rPr>
              <a:t>here to solve your problems with just a conversation!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No hassle of waiting to get to a customer service executive or having to take the pains of visiting a  physical store. You don’t even have to login to an online portal.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956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859E-5D22-4E0B-A54E-584A3C7B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41" y="218629"/>
            <a:ext cx="11474881" cy="543475"/>
          </a:xfrm>
        </p:spPr>
        <p:txBody>
          <a:bodyPr/>
          <a:lstStyle/>
          <a:p>
            <a:r>
              <a:rPr lang="en-US" sz="3550">
                <a:latin typeface="Arial Black"/>
                <a:cs typeface="Arial"/>
              </a:rPr>
              <a:t>Idea on a page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5F58F0-B33D-485B-9733-8736FE4DB90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1B685-8766-4782-A008-39F53181DEB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B43BE69-2A38-4419-A3CA-9CC19EA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54" y="762104"/>
            <a:ext cx="7699665" cy="31696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8370C18-3D9D-4CBD-A25E-98473A16E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432021"/>
              </p:ext>
            </p:extLst>
          </p:nvPr>
        </p:nvGraphicFramePr>
        <p:xfrm>
          <a:off x="484000" y="4044368"/>
          <a:ext cx="11467743" cy="2795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22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2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2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all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+mn-ea"/>
                        <a:cs typeface="Arial" charset="0"/>
                      </a:endParaRPr>
                    </a:p>
                  </a:txBody>
                  <a:tcPr marL="0" marR="179958" marT="179958" marB="179958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b="1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 Black"/>
                        </a:rPr>
                        <a:t>FEATURES OF SIA</a:t>
                      </a:r>
                      <a:endParaRPr kumimoji="0" lang="en-US" sz="1800"/>
                    </a:p>
                  </a:txBody>
                  <a:tcPr marL="0" marR="179958" marT="179958" marB="179958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all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+mn-ea"/>
                        <a:cs typeface="Arial" charset="0"/>
                      </a:endParaRPr>
                    </a:p>
                  </a:txBody>
                  <a:tcPr marL="0" marR="179958" marT="179958" marB="179958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106">
                <a:tc>
                  <a:txBody>
                    <a:bodyPr/>
                    <a:lstStyle/>
                    <a:p>
                      <a:pPr marL="742950" lvl="1" indent="-285750" algn="l">
                        <a:buFont typeface="Wingdings"/>
                        <a:buChar char="§"/>
                      </a:pPr>
                      <a:r>
                        <a:rPr lang="en-US" sz="2000">
                          <a:latin typeface="Calibri"/>
                          <a:cs typeface="Calibri"/>
                        </a:rPr>
                        <a:t>Log a Service Request </a:t>
                      </a:r>
                      <a:endParaRPr lang="en-US" sz="2000">
                        <a:latin typeface="+mn-lt"/>
                        <a:cs typeface="Arial"/>
                      </a:endParaRP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sz="2000">
                          <a:latin typeface="Calibri"/>
                          <a:cs typeface="Calibri"/>
                        </a:rPr>
                        <a:t>Disconnect</a:t>
                      </a:r>
                    </a:p>
                    <a:p>
                      <a:pPr marL="1200150" lvl="2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sz="2000">
                          <a:latin typeface="Calibri"/>
                          <a:cs typeface="Calibri"/>
                        </a:rPr>
                        <a:t>Add-on connection</a:t>
                      </a:r>
                    </a:p>
                    <a:p>
                      <a:pPr marL="1200150" marR="0" lvl="2" indent="-28575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2000">
                          <a:latin typeface="Calibri"/>
                          <a:cs typeface="Calibri"/>
                        </a:rPr>
                        <a:t>Outages</a:t>
                      </a:r>
                    </a:p>
                    <a:p>
                      <a:pPr marL="742950" marR="0" lvl="1" indent="-28575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§"/>
                        <a:tabLst/>
                        <a:defRPr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Status of existing Service Requests</a:t>
                      </a:r>
                      <a:endParaRPr lang="en-US" sz="2000">
                        <a:ea typeface="+mn-lt"/>
                        <a:cs typeface="+mn-lt"/>
                      </a:endParaRPr>
                    </a:p>
                  </a:txBody>
                  <a:tcPr marL="0" marR="179958" marT="179958" marB="179958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indent="-285750" algn="l">
                        <a:buFont typeface="Wingdings"/>
                        <a:buChar char="§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Change Account Demographic information </a:t>
                      </a:r>
                    </a:p>
                    <a:p>
                      <a:pPr marL="609321" marR="0" lvl="1" indent="-28575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§"/>
                        <a:tabLst/>
                        <a:defRPr/>
                      </a:pPr>
                      <a:r>
                        <a:rPr lang="en-US" sz="2000">
                          <a:latin typeface="Calibri"/>
                          <a:cs typeface="Calibri"/>
                        </a:rPr>
                        <a:t>Information about upcoming outages in the area</a:t>
                      </a:r>
                      <a:endParaRPr lang="en-US" sz="2000" kern="1200" noProof="0">
                        <a:solidFill>
                          <a:schemeClr val="dk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179958" marT="179958" marB="179958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9321" marR="0" lvl="1" indent="-285750" algn="l" defTabSz="1218641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/>
                        <a:buChar char="§"/>
                        <a:tabLst/>
                        <a:defRPr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Payment reminders</a:t>
                      </a:r>
                      <a:endParaRPr lang="en-US" sz="2000" kern="1200" noProof="0">
                        <a:solidFill>
                          <a:schemeClr val="dk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179958" marT="179958" marB="179958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75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06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F16E45DD-B753-4AD2-BEF6-54A87661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" y="1587"/>
            <a:ext cx="12189178" cy="6856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EF9829-9E7E-4224-B888-6CDC0E4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roadmap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452FB-5D3B-4494-A8EB-016926D52D9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76F9A-3187-4BBC-97D0-90E0FE5DEF6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7CA844-4330-4613-A45A-964D0D2B7741}"/>
              </a:ext>
            </a:extLst>
          </p:cNvPr>
          <p:cNvCxnSpPr>
            <a:cxnSpLocks/>
          </p:cNvCxnSpPr>
          <p:nvPr/>
        </p:nvCxnSpPr>
        <p:spPr>
          <a:xfrm>
            <a:off x="6671509" y="4042064"/>
            <a:ext cx="652558" cy="957196"/>
          </a:xfrm>
          <a:prstGeom prst="line">
            <a:avLst/>
          </a:prstGeom>
          <a:ln w="19050">
            <a:solidFill>
              <a:schemeClr val="bg2"/>
            </a:solidFill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E8B4E6-FC0D-441F-B1DC-161B48928E3B}"/>
              </a:ext>
            </a:extLst>
          </p:cNvPr>
          <p:cNvCxnSpPr>
            <a:cxnSpLocks/>
          </p:cNvCxnSpPr>
          <p:nvPr/>
        </p:nvCxnSpPr>
        <p:spPr>
          <a:xfrm>
            <a:off x="8535990" y="3123972"/>
            <a:ext cx="743095" cy="957196"/>
          </a:xfrm>
          <a:prstGeom prst="line">
            <a:avLst/>
          </a:prstGeom>
          <a:ln w="19050">
            <a:solidFill>
              <a:schemeClr val="bg2"/>
            </a:solidFill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783DE2-BACB-4596-BF44-08D0C59B7767}"/>
              </a:ext>
            </a:extLst>
          </p:cNvPr>
          <p:cNvCxnSpPr>
            <a:cxnSpLocks/>
          </p:cNvCxnSpPr>
          <p:nvPr/>
        </p:nvCxnSpPr>
        <p:spPr>
          <a:xfrm>
            <a:off x="4657321" y="5038477"/>
            <a:ext cx="365675" cy="548513"/>
          </a:xfrm>
          <a:prstGeom prst="line">
            <a:avLst/>
          </a:prstGeom>
          <a:ln w="19050">
            <a:solidFill>
              <a:schemeClr val="bg2"/>
            </a:solidFill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A64552-B903-48BF-BC11-1CEB56D0511B}"/>
              </a:ext>
            </a:extLst>
          </p:cNvPr>
          <p:cNvSpPr txBox="1"/>
          <p:nvPr/>
        </p:nvSpPr>
        <p:spPr>
          <a:xfrm>
            <a:off x="9508209" y="3979477"/>
            <a:ext cx="2098439" cy="498278"/>
          </a:xfrm>
          <a:prstGeom prst="rect">
            <a:avLst/>
          </a:prstGeom>
        </p:spPr>
        <p:txBody>
          <a:bodyPr vert="horz" wrap="square" lIns="0" tIns="0" rIns="129939" bIns="0" rtlCol="0" anchor="ctr" anchorCtr="0">
            <a:spAutoFit/>
          </a:bodyPr>
          <a:lstStyle>
            <a:defPPr>
              <a:defRPr lang="en-US"/>
            </a:defPPr>
            <a:lvl1pPr defTabSz="1734634">
              <a:lnSpc>
                <a:spcPct val="80000"/>
              </a:lnSpc>
              <a:spcBef>
                <a:spcPct val="0"/>
              </a:spcBef>
              <a:buNone/>
              <a:defRPr sz="2798" b="0" i="0" cap="all" spc="0" baseline="0">
                <a:solidFill>
                  <a:schemeClr val="accent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1733593">
              <a:defRPr/>
            </a:pPr>
            <a:r>
              <a:rPr lang="en-US" sz="1999">
                <a:solidFill>
                  <a:schemeClr val="bg2">
                    <a:lumMod val="50000"/>
                  </a:schemeClr>
                </a:solidFill>
              </a:rPr>
              <a:t>Einstein integration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59832-6EA7-488C-B5C2-3B86D1E3A36A}"/>
              </a:ext>
            </a:extLst>
          </p:cNvPr>
          <p:cNvSpPr txBox="1"/>
          <p:nvPr/>
        </p:nvSpPr>
        <p:spPr>
          <a:xfrm>
            <a:off x="7503348" y="4999260"/>
            <a:ext cx="1682742" cy="498278"/>
          </a:xfrm>
          <a:prstGeom prst="rect">
            <a:avLst/>
          </a:prstGeom>
        </p:spPr>
        <p:txBody>
          <a:bodyPr vert="horz" wrap="square" lIns="0" tIns="0" rIns="129939" bIns="0" rtlCol="0" anchor="ctr" anchorCtr="0">
            <a:spAutoFit/>
          </a:bodyPr>
          <a:lstStyle>
            <a:defPPr>
              <a:defRPr lang="en-US"/>
            </a:defPPr>
            <a:lvl1pPr defTabSz="1734634">
              <a:lnSpc>
                <a:spcPct val="80000"/>
              </a:lnSpc>
              <a:spcBef>
                <a:spcPct val="0"/>
              </a:spcBef>
              <a:buNone/>
              <a:defRPr sz="2798" b="0" i="0" cap="all" spc="0" baseline="0">
                <a:solidFill>
                  <a:schemeClr val="accent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1733593">
              <a:defRPr/>
            </a:pPr>
            <a:r>
              <a:rPr lang="en-US" sz="1999">
                <a:solidFill>
                  <a:schemeClr val="bg2">
                    <a:lumMod val="50000"/>
                  </a:schemeClr>
                </a:solidFill>
              </a:rPr>
              <a:t>Payment gateway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9593B-5365-41A9-A70F-67149A0BDDB7}"/>
              </a:ext>
            </a:extLst>
          </p:cNvPr>
          <p:cNvSpPr txBox="1"/>
          <p:nvPr/>
        </p:nvSpPr>
        <p:spPr>
          <a:xfrm>
            <a:off x="5186327" y="5519851"/>
            <a:ext cx="1682742" cy="498278"/>
          </a:xfrm>
          <a:prstGeom prst="rect">
            <a:avLst/>
          </a:prstGeom>
        </p:spPr>
        <p:txBody>
          <a:bodyPr vert="horz" wrap="square" lIns="0" tIns="0" rIns="129939" bIns="0" rtlCol="0" anchor="ctr" anchorCtr="0">
            <a:spAutoFit/>
          </a:bodyPr>
          <a:lstStyle>
            <a:defPPr>
              <a:defRPr lang="en-US"/>
            </a:defPPr>
            <a:lvl1pPr defTabSz="1734634">
              <a:lnSpc>
                <a:spcPct val="80000"/>
              </a:lnSpc>
              <a:spcBef>
                <a:spcPct val="0"/>
              </a:spcBef>
              <a:buNone/>
              <a:defRPr sz="2798" b="0" i="0" cap="all" spc="0" baseline="0">
                <a:solidFill>
                  <a:schemeClr val="accent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1733593">
              <a:defRPr/>
            </a:pPr>
            <a:r>
              <a:rPr lang="en-US" sz="1999">
                <a:solidFill>
                  <a:schemeClr val="bg2">
                    <a:lumMod val="50000"/>
                  </a:schemeClr>
                </a:solidFill>
              </a:rPr>
              <a:t>Service Requests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3CD905-2E1A-4225-9A4B-369C183A0BE6}"/>
              </a:ext>
            </a:extLst>
          </p:cNvPr>
          <p:cNvGrpSpPr/>
          <p:nvPr/>
        </p:nvGrpSpPr>
        <p:grpSpPr>
          <a:xfrm>
            <a:off x="-282595" y="4230929"/>
            <a:ext cx="2916506" cy="2364980"/>
            <a:chOff x="633185" y="2324803"/>
            <a:chExt cx="2743200" cy="20975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80A6FA-9CA2-4B38-9E4C-557938B51469}"/>
                </a:ext>
              </a:extLst>
            </p:cNvPr>
            <p:cNvSpPr/>
            <p:nvPr/>
          </p:nvSpPr>
          <p:spPr>
            <a:xfrm>
              <a:off x="932790" y="2324803"/>
              <a:ext cx="2260787" cy="2097501"/>
            </a:xfrm>
            <a:prstGeom prst="ellipse">
              <a:avLst/>
            </a:prstGeom>
            <a:solidFill>
              <a:schemeClr val="accent2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24" name="Picture 18" descr="A picture containing cup, table, sitting, black&#10;&#10;Description generated with very high confidence">
              <a:extLst>
                <a:ext uri="{FF2B5EF4-FFF2-40B4-BE49-F238E27FC236}">
                  <a16:creationId xmlns:a16="http://schemas.microsoft.com/office/drawing/2014/main" id="{265790E2-25BE-4F09-A8E2-40B5F7B26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185" y="2401582"/>
              <a:ext cx="2743200" cy="1945977"/>
            </a:xfrm>
            <a:prstGeom prst="rect">
              <a:avLst/>
            </a:prstGeom>
          </p:spPr>
        </p:pic>
        <p:pic>
          <p:nvPicPr>
            <p:cNvPr id="25" name="Picture 2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6AA41DD2-9C56-423C-8005-50094A6A6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0829" y="3201027"/>
              <a:ext cx="1545772" cy="106373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1B11A3-0C9B-41CA-AC5D-B0D1CD075762}"/>
              </a:ext>
            </a:extLst>
          </p:cNvPr>
          <p:cNvGrpSpPr/>
          <p:nvPr/>
        </p:nvGrpSpPr>
        <p:grpSpPr>
          <a:xfrm>
            <a:off x="2576228" y="3062300"/>
            <a:ext cx="2291707" cy="2425091"/>
            <a:chOff x="3735860" y="2379231"/>
            <a:chExt cx="2260787" cy="215081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53F77E-0533-44FF-B2A7-D94F4149BB76}"/>
                </a:ext>
              </a:extLst>
            </p:cNvPr>
            <p:cNvSpPr/>
            <p:nvPr/>
          </p:nvSpPr>
          <p:spPr>
            <a:xfrm>
              <a:off x="3735860" y="2379231"/>
              <a:ext cx="2260787" cy="2097501"/>
            </a:xfrm>
            <a:prstGeom prst="ellipse">
              <a:avLst/>
            </a:prstGeom>
            <a:solidFill>
              <a:schemeClr val="accent2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29" name="Picture 24" descr="A picture containing room&#10;&#10;Description generated with very high confidence">
              <a:extLst>
                <a:ext uri="{FF2B5EF4-FFF2-40B4-BE49-F238E27FC236}">
                  <a16:creationId xmlns:a16="http://schemas.microsoft.com/office/drawing/2014/main" id="{77AEA868-6A88-4ACC-8490-4A4F0EB5E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2765" y="2418671"/>
              <a:ext cx="2148114" cy="2111373"/>
            </a:xfrm>
            <a:prstGeom prst="rect">
              <a:avLst/>
            </a:prstGeom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5092CF-2B1B-453A-83B1-3C361BCE7B63}"/>
              </a:ext>
            </a:extLst>
          </p:cNvPr>
          <p:cNvCxnSpPr>
            <a:cxnSpLocks/>
          </p:cNvCxnSpPr>
          <p:nvPr/>
        </p:nvCxnSpPr>
        <p:spPr>
          <a:xfrm>
            <a:off x="2523015" y="5933209"/>
            <a:ext cx="631385" cy="749752"/>
          </a:xfrm>
          <a:prstGeom prst="line">
            <a:avLst/>
          </a:prstGeom>
          <a:ln w="19050">
            <a:solidFill>
              <a:schemeClr val="bg2"/>
            </a:solidFill>
            <a:head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0EE3F3-3311-4D9C-83FC-7D53EFA94BC6}"/>
              </a:ext>
            </a:extLst>
          </p:cNvPr>
          <p:cNvSpPr txBox="1"/>
          <p:nvPr/>
        </p:nvSpPr>
        <p:spPr>
          <a:xfrm>
            <a:off x="3273901" y="6381868"/>
            <a:ext cx="2131007" cy="498278"/>
          </a:xfrm>
          <a:prstGeom prst="rect">
            <a:avLst/>
          </a:prstGeom>
        </p:spPr>
        <p:txBody>
          <a:bodyPr vert="horz" wrap="square" lIns="0" tIns="0" rIns="129939" bIns="0" rtlCol="0" anchor="ctr" anchorCtr="0">
            <a:spAutoFit/>
          </a:bodyPr>
          <a:lstStyle>
            <a:defPPr>
              <a:defRPr lang="en-US"/>
            </a:defPPr>
            <a:lvl1pPr defTabSz="1734634">
              <a:lnSpc>
                <a:spcPct val="80000"/>
              </a:lnSpc>
              <a:spcBef>
                <a:spcPct val="0"/>
              </a:spcBef>
              <a:buNone/>
              <a:defRPr sz="2798" b="0" i="0" cap="all" spc="0" baseline="0">
                <a:solidFill>
                  <a:schemeClr val="accent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1733593">
              <a:defRPr/>
            </a:pPr>
            <a:r>
              <a:rPr lang="en-US" sz="1999">
                <a:solidFill>
                  <a:schemeClr val="bg2">
                    <a:lumMod val="50000"/>
                  </a:schemeClr>
                </a:solidFill>
              </a:rPr>
              <a:t>Integration with </a:t>
            </a:r>
            <a:r>
              <a:rPr lang="en-US" sz="1999" err="1">
                <a:solidFill>
                  <a:schemeClr val="bg2">
                    <a:lumMod val="50000"/>
                  </a:schemeClr>
                </a:solidFill>
              </a:rPr>
              <a:t>alexa</a:t>
            </a:r>
            <a:endParaRPr lang="en-US" sz="1999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B3DED0-7230-4D71-B36D-08AF7D3C3841}"/>
              </a:ext>
            </a:extLst>
          </p:cNvPr>
          <p:cNvGrpSpPr/>
          <p:nvPr/>
        </p:nvGrpSpPr>
        <p:grpSpPr>
          <a:xfrm>
            <a:off x="5082386" y="2307315"/>
            <a:ext cx="1915995" cy="1878003"/>
            <a:chOff x="6439145" y="2324802"/>
            <a:chExt cx="2260787" cy="2097501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00E038FA-6579-4C47-BA94-6DB2844A33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87955" y="3114017"/>
              <a:ext cx="616106" cy="617859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4133DB8-D2EA-4821-A485-69F545D113C6}"/>
                </a:ext>
              </a:extLst>
            </p:cNvPr>
            <p:cNvSpPr/>
            <p:nvPr/>
          </p:nvSpPr>
          <p:spPr>
            <a:xfrm>
              <a:off x="6439145" y="2324802"/>
              <a:ext cx="2260787" cy="2097501"/>
            </a:xfrm>
            <a:prstGeom prst="ellipse">
              <a:avLst/>
            </a:prstGeom>
            <a:solidFill>
              <a:schemeClr val="accent2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35" name="Picture 26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A0DFB360-7029-41D6-A5B8-30B0ADA4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9186" y="2584195"/>
              <a:ext cx="1681844" cy="158075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8B1220-7D28-48D3-ABC1-9BBE7777A00A}"/>
              </a:ext>
            </a:extLst>
          </p:cNvPr>
          <p:cNvGrpSpPr/>
          <p:nvPr/>
        </p:nvGrpSpPr>
        <p:grpSpPr>
          <a:xfrm>
            <a:off x="7212832" y="1743870"/>
            <a:ext cx="1559504" cy="1511960"/>
            <a:chOff x="9151502" y="2397374"/>
            <a:chExt cx="2260787" cy="209750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0E68525-0A33-48A3-86B9-F286CE73E5FD}"/>
                </a:ext>
              </a:extLst>
            </p:cNvPr>
            <p:cNvSpPr/>
            <p:nvPr/>
          </p:nvSpPr>
          <p:spPr>
            <a:xfrm>
              <a:off x="9151502" y="2397374"/>
              <a:ext cx="2260787" cy="2097501"/>
            </a:xfrm>
            <a:prstGeom prst="ellipse">
              <a:avLst/>
            </a:prstGeom>
            <a:solidFill>
              <a:schemeClr val="accent2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38" name="Picture 28" descr="A picture containing umbrella, flower&#10;&#10;Description generated with very high confidence">
              <a:extLst>
                <a:ext uri="{FF2B5EF4-FFF2-40B4-BE49-F238E27FC236}">
                  <a16:creationId xmlns:a16="http://schemas.microsoft.com/office/drawing/2014/main" id="{D332C3A9-8B69-4DF9-82CE-A9DACCFB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4329" y="2538186"/>
              <a:ext cx="1681843" cy="1681843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431F63B-C585-478B-8D82-CC02204845F9}"/>
              </a:ext>
            </a:extLst>
          </p:cNvPr>
          <p:cNvSpPr txBox="1"/>
          <p:nvPr/>
        </p:nvSpPr>
        <p:spPr>
          <a:xfrm>
            <a:off x="108871" y="2073546"/>
            <a:ext cx="4674621" cy="350151"/>
          </a:xfrm>
          <a:prstGeom prst="rect">
            <a:avLst/>
          </a:prstGeom>
          <a:noFill/>
          <a:ln>
            <a:noFill/>
          </a:ln>
        </p:spPr>
        <p:txBody>
          <a:bodyPr wrap="square" lIns="44807" tIns="72000" rIns="44807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cap="all">
                <a:latin typeface="Arial Black" panose="020B0A040201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MVP</a:t>
            </a:r>
          </a:p>
        </p:txBody>
      </p:sp>
      <p:sp>
        <p:nvSpPr>
          <p:cNvPr id="40" name="Freeform 23">
            <a:extLst>
              <a:ext uri="{FF2B5EF4-FFF2-40B4-BE49-F238E27FC236}">
                <a16:creationId xmlns:a16="http://schemas.microsoft.com/office/drawing/2014/main" id="{FCCC951C-2F8E-4647-B480-D3285500585B}"/>
              </a:ext>
            </a:extLst>
          </p:cNvPr>
          <p:cNvSpPr/>
          <p:nvPr/>
        </p:nvSpPr>
        <p:spPr>
          <a:xfrm>
            <a:off x="134952" y="2598877"/>
            <a:ext cx="4622458" cy="196979"/>
          </a:xfrm>
          <a:custGeom>
            <a:avLst/>
            <a:gdLst>
              <a:gd name="connsiteX0" fmla="*/ 0 w 4074288"/>
              <a:gd name="connsiteY0" fmla="*/ 208344 h 208344"/>
              <a:gd name="connsiteX1" fmla="*/ 0 w 4074288"/>
              <a:gd name="connsiteY1" fmla="*/ 0 h 208344"/>
              <a:gd name="connsiteX2" fmla="*/ 4074288 w 4074288"/>
              <a:gd name="connsiteY2" fmla="*/ 0 h 208344"/>
              <a:gd name="connsiteX3" fmla="*/ 4074288 w 4074288"/>
              <a:gd name="connsiteY3" fmla="*/ 173620 h 208344"/>
              <a:gd name="connsiteX0" fmla="*/ 1679 w 4074288"/>
              <a:gd name="connsiteY0" fmla="*/ 164688 h 173620"/>
              <a:gd name="connsiteX1" fmla="*/ 0 w 4074288"/>
              <a:gd name="connsiteY1" fmla="*/ 0 h 173620"/>
              <a:gd name="connsiteX2" fmla="*/ 4074288 w 4074288"/>
              <a:gd name="connsiteY2" fmla="*/ 0 h 173620"/>
              <a:gd name="connsiteX3" fmla="*/ 4074288 w 4074288"/>
              <a:gd name="connsiteY3" fmla="*/ 173620 h 17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4288" h="173620">
                <a:moveTo>
                  <a:pt x="1679" y="164688"/>
                </a:moveTo>
                <a:cubicBezTo>
                  <a:pt x="1119" y="109792"/>
                  <a:pt x="560" y="54896"/>
                  <a:pt x="0" y="0"/>
                </a:cubicBezTo>
                <a:lnTo>
                  <a:pt x="4074288" y="0"/>
                </a:lnTo>
                <a:lnTo>
                  <a:pt x="4074288" y="173620"/>
                </a:lnTo>
              </a:path>
            </a:pathLst>
          </a:custGeom>
          <a:noFill/>
          <a:ln w="9525" cmpd="sng">
            <a:solidFill>
              <a:schemeClr val="tx1"/>
            </a:solidFill>
            <a:prstDash val="soli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2" tIns="45717" rIns="91432" bIns="45717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Arial Black"/>
                <a:cs typeface="Arial"/>
              </a:rPr>
              <a:t>WHAT we plan to Achieve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71" name="TextBox 70"/>
          <p:cNvSpPr txBox="1"/>
          <p:nvPr/>
        </p:nvSpPr>
        <p:spPr bwMode="gray">
          <a:xfrm>
            <a:off x="3981881" y="2459462"/>
            <a:ext cx="2645387" cy="49848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ctr" defTabSz="914217">
              <a:lnSpc>
                <a:spcPct val="90000"/>
              </a:lnSpc>
            </a:pPr>
            <a:r>
              <a:rPr lang="en-US" sz="1800" cap="all">
                <a:solidFill>
                  <a:srgbClr val="FFB600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Better customer engagement</a:t>
            </a:r>
          </a:p>
        </p:txBody>
      </p:sp>
      <p:sp>
        <p:nvSpPr>
          <p:cNvPr id="75" name="TextBox 74"/>
          <p:cNvSpPr txBox="1"/>
          <p:nvPr/>
        </p:nvSpPr>
        <p:spPr bwMode="gray">
          <a:xfrm>
            <a:off x="7025319" y="2541105"/>
            <a:ext cx="2645387" cy="49848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ctr" defTabSz="914217">
              <a:lnSpc>
                <a:spcPct val="90000"/>
              </a:lnSpc>
            </a:pPr>
            <a:r>
              <a:rPr lang="en-US" sz="1800" cap="all">
                <a:solidFill>
                  <a:srgbClr val="FFB600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Quicker response time</a:t>
            </a:r>
          </a:p>
        </p:txBody>
      </p:sp>
      <p:sp>
        <p:nvSpPr>
          <p:cNvPr id="78" name="TextBox 77"/>
          <p:cNvSpPr txBox="1"/>
          <p:nvPr/>
        </p:nvSpPr>
        <p:spPr bwMode="gray">
          <a:xfrm>
            <a:off x="9527257" y="2459462"/>
            <a:ext cx="2645387" cy="49848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ctr" defTabSz="914217">
              <a:lnSpc>
                <a:spcPct val="90000"/>
              </a:lnSpc>
            </a:pPr>
            <a:r>
              <a:rPr lang="en-US" sz="1800" cap="all">
                <a:solidFill>
                  <a:srgbClr val="FFB600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Integrated platform for customers</a:t>
            </a:r>
          </a:p>
        </p:txBody>
      </p:sp>
      <p:sp>
        <p:nvSpPr>
          <p:cNvPr id="82" name="TextBox 81"/>
          <p:cNvSpPr txBox="1"/>
          <p:nvPr/>
        </p:nvSpPr>
        <p:spPr bwMode="gray">
          <a:xfrm>
            <a:off x="4127024" y="5063045"/>
            <a:ext cx="2645387" cy="49848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ctr" defTabSz="914217">
              <a:lnSpc>
                <a:spcPct val="90000"/>
              </a:lnSpc>
            </a:pPr>
            <a:r>
              <a:rPr lang="en-US" sz="1800" cap="all">
                <a:solidFill>
                  <a:srgbClr val="FFB600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Elimination of </a:t>
            </a:r>
            <a:r>
              <a:rPr lang="en-US" sz="1800" cap="all" err="1">
                <a:solidFill>
                  <a:srgbClr val="FFB600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ivr</a:t>
            </a:r>
            <a:r>
              <a:rPr lang="en-US" sz="1800" cap="all">
                <a:solidFill>
                  <a:srgbClr val="FFB600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5" name="TextBox 84"/>
          <p:cNvSpPr txBox="1"/>
          <p:nvPr/>
        </p:nvSpPr>
        <p:spPr bwMode="gray">
          <a:xfrm>
            <a:off x="7025319" y="5063045"/>
            <a:ext cx="2645387" cy="49848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ctr" defTabSz="914217">
              <a:lnSpc>
                <a:spcPct val="90000"/>
              </a:lnSpc>
            </a:pPr>
            <a:r>
              <a:rPr lang="en-US" sz="1800" cap="all">
                <a:solidFill>
                  <a:srgbClr val="FFB600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Streamlined process</a:t>
            </a:r>
          </a:p>
        </p:txBody>
      </p:sp>
      <p:sp>
        <p:nvSpPr>
          <p:cNvPr id="88" name="TextBox 87"/>
          <p:cNvSpPr txBox="1"/>
          <p:nvPr/>
        </p:nvSpPr>
        <p:spPr bwMode="gray">
          <a:xfrm>
            <a:off x="9527257" y="4990474"/>
            <a:ext cx="2645387" cy="49848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ctr" defTabSz="914217">
              <a:lnSpc>
                <a:spcPct val="90000"/>
              </a:lnSpc>
            </a:pPr>
            <a:r>
              <a:rPr lang="en-US" sz="1800" cap="all">
                <a:solidFill>
                  <a:srgbClr val="FFB600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Analyze Customer Problems through EINSTEIN Analytics</a:t>
            </a:r>
          </a:p>
        </p:txBody>
      </p:sp>
      <p:pic>
        <p:nvPicPr>
          <p:cNvPr id="3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C2FB2D-5A5F-4CEE-85D6-7F1B7CF2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" r="2068"/>
          <a:stretch/>
        </p:blipFill>
        <p:spPr>
          <a:xfrm>
            <a:off x="72736" y="1511957"/>
            <a:ext cx="4114800" cy="428634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E4758F2-95E0-42FF-B55E-9E384A793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812" y="4124098"/>
            <a:ext cx="578303" cy="578303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2B688914-2951-4FA3-AFD3-D86F66795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716" y="4187598"/>
            <a:ext cx="561067" cy="514803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86511999-58AF-4D2C-A1C2-A00CAAADF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27" y="4142241"/>
            <a:ext cx="614588" cy="61458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0ACFF87-52E2-44A3-98D4-056C8A1FA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6075" y="4547054"/>
            <a:ext cx="295275" cy="28575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6D6CD2D4-05A3-4228-A3F1-120C38E283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5407" y="1711098"/>
            <a:ext cx="533399" cy="505732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011DE3F4-6237-48E1-829D-0EE6F975F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0169" y="1711098"/>
            <a:ext cx="487589" cy="49666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8F4B37A6-03CC-4295-BF6B-1115D1EF16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243" y="1710644"/>
            <a:ext cx="531585" cy="6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1950-F62F-4845-ACA9-01890703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7FD46-9704-4E96-B05B-FB20A8951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Tools &amp; Technologies</a:t>
            </a:r>
          </a:p>
          <a:p>
            <a:pPr lvl="1"/>
            <a:r>
              <a:rPr lang="en-US"/>
              <a:t>Alexa</a:t>
            </a:r>
            <a:endParaRPr lang="en-US">
              <a:cs typeface="Calibri"/>
            </a:endParaRPr>
          </a:p>
          <a:p>
            <a:pPr lvl="1"/>
            <a:r>
              <a:rPr lang="en-US"/>
              <a:t>Lambda</a:t>
            </a:r>
            <a:endParaRPr lang="en-US">
              <a:cs typeface="Calibri"/>
            </a:endParaRPr>
          </a:p>
          <a:p>
            <a:pPr lvl="1"/>
            <a:r>
              <a:rPr lang="en-US"/>
              <a:t>Salesforce</a:t>
            </a:r>
          </a:p>
          <a:p>
            <a:pPr lvl="1"/>
            <a:r>
              <a:rPr lang="en-US"/>
              <a:t>Python / Java</a:t>
            </a:r>
            <a:endParaRPr lang="en-US">
              <a:cs typeface="Calibri"/>
            </a:endParaRPr>
          </a:p>
          <a:p>
            <a:pPr lvl="1"/>
            <a:r>
              <a:rPr lang="en-US"/>
              <a:t>Payment Gateways</a:t>
            </a:r>
            <a:endParaRPr lang="en-US">
              <a:cs typeface="Calibri"/>
            </a:endParaRPr>
          </a:p>
          <a:p>
            <a:pPr lvl="1"/>
            <a:endParaRPr lang="en-US"/>
          </a:p>
          <a:p>
            <a:pPr marL="228600" lvl="1">
              <a:spcBef>
                <a:spcPts val="1000"/>
              </a:spcBef>
            </a:pPr>
            <a:r>
              <a:rPr lang="en-US" sz="2800"/>
              <a:t>Project Team</a:t>
            </a:r>
            <a:endParaRPr lang="en-US" sz="2800">
              <a:cs typeface="Calibri"/>
            </a:endParaRPr>
          </a:p>
          <a:p>
            <a:pPr marL="457200" lvl="1" indent="0">
              <a:buNone/>
            </a:pPr>
            <a:r>
              <a:rPr lang="en-US"/>
              <a:t>BA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r>
              <a:rPr lang="en-US" err="1"/>
              <a:t>SCrum</a:t>
            </a:r>
            <a:r>
              <a:rPr lang="en-US"/>
              <a:t> Master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r>
              <a:rPr lang="en-US"/>
              <a:t>TL/TA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1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AD_Toolkit">
      <a:dk1>
        <a:srgbClr val="000000"/>
      </a:dk1>
      <a:lt1>
        <a:srgbClr val="FFFFFF"/>
      </a:lt1>
      <a:dk2>
        <a:srgbClr val="FFB600"/>
      </a:dk2>
      <a:lt2>
        <a:srgbClr val="778888"/>
      </a:lt2>
      <a:accent1>
        <a:srgbClr val="FFD42E"/>
      </a:accent1>
      <a:accent2>
        <a:srgbClr val="FF9500"/>
      </a:accent2>
      <a:accent3>
        <a:srgbClr val="D2242D"/>
      </a:accent3>
      <a:accent4>
        <a:srgbClr val="01DDE3"/>
      </a:accent4>
      <a:accent5>
        <a:srgbClr val="00FF00"/>
      </a:accent5>
      <a:accent6>
        <a:srgbClr val="FFFF00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accent1"/>
          </a:solidFill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BC2C523BE9C1438BD01FEB02CAEECC" ma:contentTypeVersion="2" ma:contentTypeDescription="Create a new document." ma:contentTypeScope="" ma:versionID="a9d127975d30e8b53df4f176fe4b48f1">
  <xsd:schema xmlns:xsd="http://www.w3.org/2001/XMLSchema" xmlns:xs="http://www.w3.org/2001/XMLSchema" xmlns:p="http://schemas.microsoft.com/office/2006/metadata/properties" xmlns:ns2="7e90fe17-794d-44ce-84c4-388daa89d257" targetNamespace="http://schemas.microsoft.com/office/2006/metadata/properties" ma:root="true" ma:fieldsID="3215105cde5305b411c2539d56ca4eaf" ns2:_="">
    <xsd:import namespace="7e90fe17-794d-44ce-84c4-388daa89d2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0fe17-794d-44ce-84c4-388daa89d2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845C6E-9980-4F12-8C71-3C2A31BC22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D6CD6C-C024-4A27-9DEC-095EA6E632DA}">
  <ds:schemaRefs>
    <ds:schemaRef ds:uri="7e90fe17-794d-44ce-84c4-388daa89d2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1792416-0426-4B10-8BBB-D8029BF1E7FA}">
  <ds:schemaRefs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7e90fe17-794d-44ce-84c4-388daa89d257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127</Words>
  <Application>Microsoft Office PowerPoint</Application>
  <PresentationFormat>Widescreen</PresentationFormat>
  <Paragraphs>54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Courier New</vt:lpstr>
      <vt:lpstr>Wingdings</vt:lpstr>
      <vt:lpstr>Office Theme</vt:lpstr>
      <vt:lpstr>AI Master</vt:lpstr>
      <vt:lpstr>SALESFORCE INTEGRATED WITH ALEXA - PERSONAL BOT</vt:lpstr>
      <vt:lpstr>PowerPoint Presentation</vt:lpstr>
      <vt:lpstr>Idea on a page</vt:lpstr>
      <vt:lpstr>Product roadmap</vt:lpstr>
      <vt:lpstr>WHAT we plan to Achieve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Lokeshwaran, Kamlesh</dc:creator>
  <cp:lastModifiedBy>Sarma B, Siddartha</cp:lastModifiedBy>
  <cp:revision>2</cp:revision>
  <dcterms:created xsi:type="dcterms:W3CDTF">2020-02-18T09:08:24Z</dcterms:created>
  <dcterms:modified xsi:type="dcterms:W3CDTF">2020-02-24T13:24:24Z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0x01010082BC2C523BE9C1438BD01FEB02CAEECC</vt:lpwstr>
  </property>
</Properties>
</file>